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108" d="100"/>
          <a:sy n="108" d="100"/>
        </p:scale>
        <p:origin x="198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67F6C-8CB9-4268-8696-2B9AC4EBF29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25D23-61E2-4378-A172-AE45B6E78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BEBB-CCE8-4B23-B79D-B051C905188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3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BEBB-CCE8-4B23-B79D-B051C905188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4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BEBB-CCE8-4B23-B79D-B051C905188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0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mi\Desktop\New folder\DSC_0855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5120471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K Sanet" pitchFamily="2" charset="0"/>
              </a:rPr>
              <a:t>National Scientific Library of Georgia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2529" name="Picture 1" descr="C:\Users\Mariami\Desktop\Untitled-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37050"/>
            <a:ext cx="2520950" cy="252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8B8142-E1BA-40B4-B3BE-831B966B3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340768"/>
            <a:ext cx="6840760" cy="5272231"/>
          </a:xfrm>
          <a:prstGeom prst="rect">
            <a:avLst/>
          </a:prstGeom>
        </p:spPr>
      </p:pic>
      <p:pic>
        <p:nvPicPr>
          <p:cNvPr id="5" name="Picture 3" descr="C:\Users\Mariami\Desktop\ლოგო_ეროვნული სამეცნიერო ბიბლიოთეკა\GEO-PNG.png">
            <a:extLst>
              <a:ext uri="{FF2B5EF4-FFF2-40B4-BE49-F238E27FC236}">
                <a16:creationId xmlns:a16="http://schemas.microsoft.com/office/drawing/2014/main" id="{123AE752-8AB6-4D89-B46E-A4D6FB435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847275" cy="838200"/>
          </a:xfrm>
          <a:prstGeom prst="rect">
            <a:avLst/>
          </a:prstGeom>
          <a:noFill/>
        </p:spPr>
      </p:pic>
      <p:pic>
        <p:nvPicPr>
          <p:cNvPr id="6" name="Picture 4" descr="C:\Users\Mariami\Desktop\Untitled-1 copy.JPG">
            <a:extLst>
              <a:ext uri="{FF2B5EF4-FFF2-40B4-BE49-F238E27FC236}">
                <a16:creationId xmlns:a16="http://schemas.microsoft.com/office/drawing/2014/main" id="{A0EAD88E-E05C-4981-8161-B544A3C56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0"/>
            <a:ext cx="7772401" cy="9144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6F073-950B-4AB5-9330-F1B51A9A01EF}"/>
              </a:ext>
            </a:extLst>
          </p:cNvPr>
          <p:cNvSpPr txBox="1"/>
          <p:nvPr/>
        </p:nvSpPr>
        <p:spPr>
          <a:xfrm>
            <a:off x="76200" y="-76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Geographical statistics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(http://dspacecris.eurocris.org)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2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A2570A-90C3-41DF-8117-A452D0932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8001000" cy="5562600"/>
          </a:xfrm>
          <a:prstGeom prst="rect">
            <a:avLst/>
          </a:prstGeom>
        </p:spPr>
      </p:pic>
      <p:pic>
        <p:nvPicPr>
          <p:cNvPr id="5" name="Picture 3" descr="C:\Users\Mariami\Desktop\ლოგო_ეროვნული სამეცნიერო ბიბლიოთეკა\GEO-PNG.png">
            <a:extLst>
              <a:ext uri="{FF2B5EF4-FFF2-40B4-BE49-F238E27FC236}">
                <a16:creationId xmlns:a16="http://schemas.microsoft.com/office/drawing/2014/main" id="{F456B288-B6D7-4A6B-A428-17DB15912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847275" cy="838200"/>
          </a:xfrm>
          <a:prstGeom prst="rect">
            <a:avLst/>
          </a:prstGeom>
          <a:noFill/>
        </p:spPr>
      </p:pic>
      <p:pic>
        <p:nvPicPr>
          <p:cNvPr id="6" name="Picture 4" descr="C:\Users\Mariami\Desktop\Untitled-1 copy.JPG">
            <a:extLst>
              <a:ext uri="{FF2B5EF4-FFF2-40B4-BE49-F238E27FC236}">
                <a16:creationId xmlns:a16="http://schemas.microsoft.com/office/drawing/2014/main" id="{00F36C91-88F2-4605-A007-C9C6299E0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0"/>
            <a:ext cx="7772401" cy="9144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6C8BB8-DD6F-44D7-B1E7-866114D346A6}"/>
              </a:ext>
            </a:extLst>
          </p:cNvPr>
          <p:cNvSpPr txBox="1"/>
          <p:nvPr/>
        </p:nvSpPr>
        <p:spPr>
          <a:xfrm>
            <a:off x="-38100" y="952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Metrics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1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riami\Desktop\ლოგო_ეროვნული სამეცნიერო ბიბლიოთეკა\GEO-PNG.png">
            <a:extLst>
              <a:ext uri="{FF2B5EF4-FFF2-40B4-BE49-F238E27FC236}">
                <a16:creationId xmlns:a16="http://schemas.microsoft.com/office/drawing/2014/main" id="{6826FA40-CC54-4C7F-B7C6-13186881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847275" cy="838200"/>
          </a:xfrm>
          <a:prstGeom prst="rect">
            <a:avLst/>
          </a:prstGeom>
          <a:noFill/>
        </p:spPr>
      </p:pic>
      <p:pic>
        <p:nvPicPr>
          <p:cNvPr id="5" name="Picture 4" descr="C:\Users\Mariami\Desktop\Untitled-1 copy.JPG">
            <a:extLst>
              <a:ext uri="{FF2B5EF4-FFF2-40B4-BE49-F238E27FC236}">
                <a16:creationId xmlns:a16="http://schemas.microsoft.com/office/drawing/2014/main" id="{35FF3F4E-61CD-48E3-9518-E7ED3C016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7772401" cy="914400"/>
          </a:xfrm>
          <a:prstGeom prst="rect">
            <a:avLst/>
          </a:prstGeom>
          <a:noFill/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0699616D-AE89-4F7E-84B0-E8282443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5600"/>
            <a:ext cx="8991600" cy="136207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9899"/>
                </a:solidFill>
              </a:rPr>
              <a:t>Thanks for attention!</a:t>
            </a:r>
            <a:endParaRPr lang="ka-GE" dirty="0">
              <a:solidFill>
                <a:srgbClr val="0098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1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ariami\Desktop\ლოგო_ეროვნული სამეცნიერო ბიბლიოთეკა\GEO-PNG.png">
            <a:extLst>
              <a:ext uri="{FF2B5EF4-FFF2-40B4-BE49-F238E27FC236}">
                <a16:creationId xmlns:a16="http://schemas.microsoft.com/office/drawing/2014/main" id="{5DD31A81-C409-438D-9A06-A9DE539DD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847275" cy="838200"/>
          </a:xfrm>
          <a:prstGeom prst="rect">
            <a:avLst/>
          </a:prstGeom>
          <a:noFill/>
        </p:spPr>
      </p:pic>
      <p:pic>
        <p:nvPicPr>
          <p:cNvPr id="8" name="Picture 4" descr="C:\Users\Mariami\Desktop\Untitled-1 copy.JPG">
            <a:extLst>
              <a:ext uri="{FF2B5EF4-FFF2-40B4-BE49-F238E27FC236}">
                <a16:creationId xmlns:a16="http://schemas.microsoft.com/office/drawing/2014/main" id="{601533A1-4151-4009-91B2-53B665D8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7772401" cy="914400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82156EE4-1E11-40EB-A2EC-8B229274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5200"/>
            <a:ext cx="8991600" cy="1362075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9899"/>
                </a:solidFill>
              </a:rPr>
              <a:t>Dspace</a:t>
            </a:r>
            <a:r>
              <a:rPr lang="en-US" dirty="0">
                <a:solidFill>
                  <a:srgbClr val="009899"/>
                </a:solidFill>
              </a:rPr>
              <a:t>-CRIS in Pictures</a:t>
            </a:r>
            <a:endParaRPr lang="ka-GE" dirty="0">
              <a:solidFill>
                <a:srgbClr val="0098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7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arch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2915" y="1614967"/>
            <a:ext cx="7478169" cy="4496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3" descr="C:\Users\Mariami\Desktop\ლოგო_ეროვნული სამეცნიერო ბიბლიოთეკა\GEO-PNG.png">
            <a:extLst>
              <a:ext uri="{FF2B5EF4-FFF2-40B4-BE49-F238E27FC236}">
                <a16:creationId xmlns:a16="http://schemas.microsoft.com/office/drawing/2014/main" id="{DAFB4D99-75F7-4EE4-B753-248B8E74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"/>
            <a:ext cx="847275" cy="838200"/>
          </a:xfrm>
          <a:prstGeom prst="rect">
            <a:avLst/>
          </a:prstGeom>
          <a:noFill/>
        </p:spPr>
      </p:pic>
      <p:pic>
        <p:nvPicPr>
          <p:cNvPr id="10" name="Picture 4" descr="C:\Users\Mariami\Desktop\Untitled-1 copy.JPG">
            <a:extLst>
              <a:ext uri="{FF2B5EF4-FFF2-40B4-BE49-F238E27FC236}">
                <a16:creationId xmlns:a16="http://schemas.microsoft.com/office/drawing/2014/main" id="{103F8795-DA4C-4E79-B2B7-AA40769E0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0"/>
            <a:ext cx="7772401" cy="91440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BE8D0A-3EBF-4EA6-9BD8-8A7D79D89B61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Main Page: Search &amp; Browse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6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ws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42" y="2812006"/>
            <a:ext cx="8229600" cy="2102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 descr="C:\Users\Mariami\Desktop\ლოგო_ეროვნული სამეცნიერო ბიბლიოთეკა\GEO-PNG.png">
            <a:extLst>
              <a:ext uri="{FF2B5EF4-FFF2-40B4-BE49-F238E27FC236}">
                <a16:creationId xmlns:a16="http://schemas.microsoft.com/office/drawing/2014/main" id="{18135671-0E63-4358-986E-EF8DD529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847275" cy="838200"/>
          </a:xfrm>
          <a:prstGeom prst="rect">
            <a:avLst/>
          </a:prstGeom>
          <a:noFill/>
        </p:spPr>
      </p:pic>
      <p:pic>
        <p:nvPicPr>
          <p:cNvPr id="6" name="Picture 4" descr="C:\Users\Mariami\Desktop\Untitled-1 copy.JPG">
            <a:extLst>
              <a:ext uri="{FF2B5EF4-FFF2-40B4-BE49-F238E27FC236}">
                <a16:creationId xmlns:a16="http://schemas.microsoft.com/office/drawing/2014/main" id="{8FDDAAA8-EE9F-4499-89A6-2A42EBF0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0"/>
            <a:ext cx="7772401" cy="9144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FC29D-8AF2-4332-8072-1E0018DB0948}"/>
              </a:ext>
            </a:extLst>
          </p:cNvPr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Filtered search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8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m coll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5728" y="1509529"/>
            <a:ext cx="6085098" cy="4919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4143372" y="2071678"/>
            <a:ext cx="2786082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14876" y="3429000"/>
            <a:ext cx="221457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43306" y="3214686"/>
            <a:ext cx="321471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72330" y="3286124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899"/>
                </a:solidFill>
              </a:rPr>
              <a:t>Community</a:t>
            </a:r>
            <a:endParaRPr lang="ru-RU" dirty="0">
              <a:solidFill>
                <a:srgbClr val="009899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14810" y="4857760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34759" y="4786322"/>
            <a:ext cx="159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9899"/>
                </a:solidFill>
              </a:rPr>
              <a:t>Subcommunity</a:t>
            </a:r>
            <a:endParaRPr lang="ru-RU" dirty="0">
              <a:solidFill>
                <a:srgbClr val="009899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929058" y="5072074"/>
            <a:ext cx="292895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Users\Mariami\Desktop\ლოგო_ეროვნული სამეცნიერო ბიბლიოთეკა\GEO-PNG.png">
            <a:extLst>
              <a:ext uri="{FF2B5EF4-FFF2-40B4-BE49-F238E27FC236}">
                <a16:creationId xmlns:a16="http://schemas.microsoft.com/office/drawing/2014/main" id="{FE4BF075-2A73-40B3-8D66-B62FD8B43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"/>
            <a:ext cx="847275" cy="838200"/>
          </a:xfrm>
          <a:prstGeom prst="rect">
            <a:avLst/>
          </a:prstGeom>
          <a:noFill/>
        </p:spPr>
      </p:pic>
      <p:pic>
        <p:nvPicPr>
          <p:cNvPr id="13" name="Picture 4" descr="C:\Users\Mariami\Desktop\Untitled-1 copy.JPG">
            <a:extLst>
              <a:ext uri="{FF2B5EF4-FFF2-40B4-BE49-F238E27FC236}">
                <a16:creationId xmlns:a16="http://schemas.microsoft.com/office/drawing/2014/main" id="{FFD9D6A8-0E5D-47DC-866E-694AD32A4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0"/>
            <a:ext cx="7772401" cy="914400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8F9709-DF5A-43E5-8EC8-62BD190D35CE}"/>
              </a:ext>
            </a:extLst>
          </p:cNvPr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Communities &amp; Collections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5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er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9284" y="1600200"/>
            <a:ext cx="708543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 descr="C:\Users\Mariami\Desktop\ლოგო_ეროვნული სამეცნიერო ბიბლიოთეკა\GEO-PNG.png">
            <a:extLst>
              <a:ext uri="{FF2B5EF4-FFF2-40B4-BE49-F238E27FC236}">
                <a16:creationId xmlns:a16="http://schemas.microsoft.com/office/drawing/2014/main" id="{B8213886-E528-444D-BF0E-0DE467F2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"/>
            <a:ext cx="847275" cy="838200"/>
          </a:xfrm>
          <a:prstGeom prst="rect">
            <a:avLst/>
          </a:prstGeom>
          <a:noFill/>
        </p:spPr>
      </p:pic>
      <p:pic>
        <p:nvPicPr>
          <p:cNvPr id="6" name="Picture 4" descr="C:\Users\Mariami\Desktop\Untitled-1 copy.JPG">
            <a:extLst>
              <a:ext uri="{FF2B5EF4-FFF2-40B4-BE49-F238E27FC236}">
                <a16:creationId xmlns:a16="http://schemas.microsoft.com/office/drawing/2014/main" id="{3ADE7C5A-6D4F-4CE8-970C-D11C03D2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0"/>
            <a:ext cx="7772401" cy="9144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04AD6F-0F2C-4789-89D1-99720ACBE192}"/>
              </a:ext>
            </a:extLst>
          </p:cNvPr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Import data into collection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7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1009A5-69E0-40F6-9632-BD4A71D3C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660" y="2060848"/>
            <a:ext cx="8229600" cy="3804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5F276B6-ADB2-48E2-A255-28CAAAAFC386}"/>
              </a:ext>
            </a:extLst>
          </p:cNvPr>
          <p:cNvSpPr/>
          <p:nvPr/>
        </p:nvSpPr>
        <p:spPr>
          <a:xfrm>
            <a:off x="539552" y="2204864"/>
            <a:ext cx="93610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264076-876E-47AF-9760-92659BCBB0AA}"/>
              </a:ext>
            </a:extLst>
          </p:cNvPr>
          <p:cNvSpPr/>
          <p:nvPr/>
        </p:nvSpPr>
        <p:spPr>
          <a:xfrm>
            <a:off x="395536" y="3356991"/>
            <a:ext cx="1080120" cy="422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A0D410-BD47-41F2-A65E-2BDA21BB5E53}"/>
              </a:ext>
            </a:extLst>
          </p:cNvPr>
          <p:cNvSpPr/>
          <p:nvPr/>
        </p:nvSpPr>
        <p:spPr>
          <a:xfrm>
            <a:off x="395536" y="4216226"/>
            <a:ext cx="108012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5D6D1D-9E6A-4731-8428-07FA01526A38}"/>
              </a:ext>
            </a:extLst>
          </p:cNvPr>
          <p:cNvSpPr/>
          <p:nvPr/>
        </p:nvSpPr>
        <p:spPr>
          <a:xfrm>
            <a:off x="395536" y="4941168"/>
            <a:ext cx="129614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pic>
        <p:nvPicPr>
          <p:cNvPr id="10" name="Picture 3" descr="C:\Users\Mariami\Desktop\ლოგო_ეროვნული სამეცნიერო ბიბლიოთეკა\GEO-PNG.png">
            <a:extLst>
              <a:ext uri="{FF2B5EF4-FFF2-40B4-BE49-F238E27FC236}">
                <a16:creationId xmlns:a16="http://schemas.microsoft.com/office/drawing/2014/main" id="{090B6301-3823-490A-AA1D-74A69E99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847275" cy="838200"/>
          </a:xfrm>
          <a:prstGeom prst="rect">
            <a:avLst/>
          </a:prstGeom>
          <a:noFill/>
        </p:spPr>
      </p:pic>
      <p:pic>
        <p:nvPicPr>
          <p:cNvPr id="11" name="Picture 4" descr="C:\Users\Mariami\Desktop\Untitled-1 copy.JPG">
            <a:extLst>
              <a:ext uri="{FF2B5EF4-FFF2-40B4-BE49-F238E27FC236}">
                <a16:creationId xmlns:a16="http://schemas.microsoft.com/office/drawing/2014/main" id="{D6C48690-97DB-4B20-9740-09D5DFAAA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0"/>
            <a:ext cx="7772401" cy="91440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992101-1F59-43E4-B61B-FB9520A41891}"/>
              </a:ext>
            </a:extLst>
          </p:cNvPr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                 Example: Linking existing data during submission  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8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4B95B9-0FEB-481E-AF0A-F88942B4C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07" y="1200053"/>
            <a:ext cx="7108985" cy="5509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C:\Users\Mariami\Desktop\ლოგო_ეროვნული სამეცნიერო ბიბლიოთეკა\GEO-PNG.png">
            <a:extLst>
              <a:ext uri="{FF2B5EF4-FFF2-40B4-BE49-F238E27FC236}">
                <a16:creationId xmlns:a16="http://schemas.microsoft.com/office/drawing/2014/main" id="{C84E69B7-DFFA-4348-8225-057BF9A0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847275" cy="838200"/>
          </a:xfrm>
          <a:prstGeom prst="rect">
            <a:avLst/>
          </a:prstGeom>
          <a:noFill/>
        </p:spPr>
      </p:pic>
      <p:pic>
        <p:nvPicPr>
          <p:cNvPr id="5" name="Picture 4" descr="C:\Users\Mariami\Desktop\Untitled-1 copy.JPG">
            <a:extLst>
              <a:ext uri="{FF2B5EF4-FFF2-40B4-BE49-F238E27FC236}">
                <a16:creationId xmlns:a16="http://schemas.microsoft.com/office/drawing/2014/main" id="{6B5F0DED-F761-4A01-920F-09873F98B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0"/>
            <a:ext cx="7772401" cy="9144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27DE9-ADD7-459B-881D-A93E479C039C}"/>
              </a:ext>
            </a:extLst>
          </p:cNvPr>
          <p:cNvSpPr txBox="1"/>
          <p:nvPr/>
        </p:nvSpPr>
        <p:spPr>
          <a:xfrm>
            <a:off x="0" y="76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                  </a:t>
            </a:r>
            <a:r>
              <a:rPr lang="en-US" sz="4000" dirty="0">
                <a:solidFill>
                  <a:schemeClr val="bg1"/>
                </a:solidFill>
              </a:rPr>
              <a:t>Item View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1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6E8B94-96E2-4EF9-ABBD-232F8C0D4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65" y="1268760"/>
            <a:ext cx="8794808" cy="5256584"/>
          </a:xfrm>
          <a:prstGeom prst="rect">
            <a:avLst/>
          </a:prstGeom>
        </p:spPr>
      </p:pic>
      <p:pic>
        <p:nvPicPr>
          <p:cNvPr id="5" name="Picture 3" descr="C:\Users\Mariami\Desktop\ლოგო_ეროვნული სამეცნიერო ბიბლიოთეკა\GEO-PNG.png">
            <a:extLst>
              <a:ext uri="{FF2B5EF4-FFF2-40B4-BE49-F238E27FC236}">
                <a16:creationId xmlns:a16="http://schemas.microsoft.com/office/drawing/2014/main" id="{53D067B2-1565-488B-A531-CE1D290A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847275" cy="838200"/>
          </a:xfrm>
          <a:prstGeom prst="rect">
            <a:avLst/>
          </a:prstGeom>
          <a:noFill/>
        </p:spPr>
      </p:pic>
      <p:pic>
        <p:nvPicPr>
          <p:cNvPr id="6" name="Picture 4" descr="C:\Users\Mariami\Desktop\Untitled-1 copy.JPG">
            <a:extLst>
              <a:ext uri="{FF2B5EF4-FFF2-40B4-BE49-F238E27FC236}">
                <a16:creationId xmlns:a16="http://schemas.microsoft.com/office/drawing/2014/main" id="{E33EDFED-37FC-401E-8242-261BC5138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0"/>
            <a:ext cx="7772401" cy="9144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9C0961-735E-42D0-ACDE-C140AD2AA3B6}"/>
              </a:ext>
            </a:extLst>
          </p:cNvPr>
          <p:cNvSpPr txBox="1"/>
          <p:nvPr/>
        </p:nvSpPr>
        <p:spPr>
          <a:xfrm>
            <a:off x="56669" y="-1985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Customized researcher page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(http://hub.hku.hk)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68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53</Words>
  <Application>Microsoft Office PowerPoint</Application>
  <PresentationFormat>On-screen Show (4:3)</PresentationFormat>
  <Paragraphs>17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ALK Sanet</vt:lpstr>
      <vt:lpstr>Arial</vt:lpstr>
      <vt:lpstr>Calibri</vt:lpstr>
      <vt:lpstr>Office Theme</vt:lpstr>
      <vt:lpstr>PowerPoint Presentation</vt:lpstr>
      <vt:lpstr>Dspace-CRIS in Pictures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Mariami</dc:creator>
  <cp:lastModifiedBy>Giorgi Banetishvili</cp:lastModifiedBy>
  <cp:revision>22</cp:revision>
  <dcterms:created xsi:type="dcterms:W3CDTF">2006-08-16T00:00:00Z</dcterms:created>
  <dcterms:modified xsi:type="dcterms:W3CDTF">2017-11-17T09:42:01Z</dcterms:modified>
</cp:coreProperties>
</file>