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2" r:id="rId5"/>
    <p:sldMasterId id="2147483963" r:id="rId6"/>
    <p:sldMasterId id="2147484035" r:id="rId7"/>
    <p:sldMasterId id="2147484041" r:id="rId8"/>
    <p:sldMasterId id="2147484047" r:id="rId9"/>
    <p:sldMasterId id="2147484053" r:id="rId10"/>
    <p:sldMasterId id="2147484019" r:id="rId11"/>
    <p:sldMasterId id="2147484069" r:id="rId12"/>
    <p:sldMasterId id="2147484082" r:id="rId13"/>
    <p:sldMasterId id="2147484095" r:id="rId14"/>
    <p:sldMasterId id="2147484104" r:id="rId15"/>
  </p:sldMasterIdLst>
  <p:notesMasterIdLst>
    <p:notesMasterId r:id="rId31"/>
  </p:notesMasterIdLst>
  <p:handoutMasterIdLst>
    <p:handoutMasterId r:id="rId32"/>
  </p:handoutMasterIdLst>
  <p:sldIdLst>
    <p:sldId id="256" r:id="rId16"/>
    <p:sldId id="300" r:id="rId17"/>
    <p:sldId id="293" r:id="rId18"/>
    <p:sldId id="302" r:id="rId19"/>
    <p:sldId id="303" r:id="rId20"/>
    <p:sldId id="331" r:id="rId21"/>
    <p:sldId id="504" r:id="rId22"/>
    <p:sldId id="289" r:id="rId23"/>
    <p:sldId id="508" r:id="rId24"/>
    <p:sldId id="505" r:id="rId25"/>
    <p:sldId id="499" r:id="rId26"/>
    <p:sldId id="290" r:id="rId27"/>
    <p:sldId id="310" r:id="rId28"/>
    <p:sldId id="503" r:id="rId29"/>
    <p:sldId id="507" r:id="rId30"/>
  </p:sldIdLst>
  <p:sldSz cx="13439775" cy="7559675"/>
  <p:notesSz cx="7099300" cy="10234613"/>
  <p:custDataLst>
    <p:tags r:id="rId33"/>
  </p:custDataLst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C8D4"/>
    <a:srgbClr val="00A9A3"/>
    <a:srgbClr val="8431A6"/>
    <a:srgbClr val="0093C9"/>
    <a:srgbClr val="4F5858"/>
    <a:srgbClr val="0A0A0A"/>
    <a:srgbClr val="002453"/>
    <a:srgbClr val="C3C6C8"/>
    <a:srgbClr val="0000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47041-BB6F-44F8-B5AE-299784E2E0FC}" v="41" dt="2021-11-08T16:07:31.709"/>
    <p1510:client id="{F80A50B4-53EF-34FA-6CD9-0359428B34E2}" v="156" dt="2021-11-08T16:16:30.580"/>
    <p1510:client id="{FF4390B4-7987-4CF2-A754-9F1B76EFE538}" v="9" dt="2021-11-08T16:12:28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microsoft.com/office/2015/10/relationships/revisionInfo" Target="revisionInfo.xml"/><Relationship Id="rId21" Type="http://schemas.openxmlformats.org/officeDocument/2006/relationships/slide" Target="slides/slide6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Edwards" userId="4c7ba108-aa3e-4eee-9017-89dae301b1ef" providerId="ADAL" clId="{B8600749-5ADA-473A-9ED6-4B0B08364BDA}"/>
    <pc:docChg chg="modSld">
      <pc:chgData name="James Edwards" userId="4c7ba108-aa3e-4eee-9017-89dae301b1ef" providerId="ADAL" clId="{B8600749-5ADA-473A-9ED6-4B0B08364BDA}" dt="2021-11-09T14:49:16.607" v="66" actId="20577"/>
      <pc:docMkLst>
        <pc:docMk/>
      </pc:docMkLst>
      <pc:sldChg chg="modSp mod">
        <pc:chgData name="James Edwards" userId="4c7ba108-aa3e-4eee-9017-89dae301b1ef" providerId="ADAL" clId="{B8600749-5ADA-473A-9ED6-4B0B08364BDA}" dt="2021-11-09T14:49:16.607" v="66" actId="20577"/>
        <pc:sldMkLst>
          <pc:docMk/>
          <pc:sldMk cId="607536765" sldId="507"/>
        </pc:sldMkLst>
        <pc:spChg chg="mod">
          <ac:chgData name="James Edwards" userId="4c7ba108-aa3e-4eee-9017-89dae301b1ef" providerId="ADAL" clId="{B8600749-5ADA-473A-9ED6-4B0B08364BDA}" dt="2021-11-09T14:49:16.607" v="66" actId="20577"/>
          <ac:spMkLst>
            <pc:docMk/>
            <pc:sldMk cId="607536765" sldId="507"/>
            <ac:spMk id="2" creationId="{156C7C66-2825-43FD-8E97-0EAFE1F1052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385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385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A155EA84-A33B-4A41-A554-A73635888DAC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7137" cy="513858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6" y="9720755"/>
            <a:ext cx="3077137" cy="513858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52AC6641-376E-480F-967A-6882F7D9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007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9EFE530F-CF13-9540-ADBB-AB330AF544D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1FA21764-0692-2C40-A6C8-7BF302F4B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38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21764-0692-2C40-A6C8-7BF302F4B9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84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NZ" sz="2000" dirty="0"/>
              <a:t>But we’re not just limited to EBSCO and journals/databases, OpenAthens partnerships extend into all corners of the library’s online ecosystem.</a:t>
            </a:r>
          </a:p>
          <a:p>
            <a:pPr lvl="0" algn="l"/>
            <a:endParaRPr lang="en-NZ" sz="2000" dirty="0"/>
          </a:p>
          <a:p>
            <a:pPr lvl="0" algn="l"/>
            <a:r>
              <a:rPr lang="en-NZ" sz="2000" dirty="0"/>
              <a:t>From Directory services to Virtual Learning Environments (VLE) to Library Services Platforms (LSP) such as FOLIO or Alma – OpenAthens works with all of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7AC63-A57C-4BC3-8399-7345765A4B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712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21764-0692-2C40-A6C8-7BF302F4B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611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 sz="1300" dirty="0"/>
              <a:t>Enables librarians to offer a high-quality digital experience for patrons, while saving library staff time to focus on what matters most.</a:t>
            </a:r>
          </a:p>
          <a:p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-US" sz="1300" dirty="0"/>
              <a:t>A single place for library patrons to see what content is available to them without needing to configure or manage any links outside of OpenAthens.</a:t>
            </a:r>
          </a:p>
          <a:p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-US" sz="1300" dirty="0"/>
              <a:t>Re-designed to create a simple and intuitive user experience that is accessible for all audiences on all devices.</a:t>
            </a:r>
            <a:endParaRPr lang="en-GB" sz="1300" dirty="0"/>
          </a:p>
          <a:p>
            <a:pPr marL="0" indent="0">
              <a:buFontTx/>
              <a:buNone/>
            </a:pPr>
            <a:endParaRPr lang="en-GB" sz="13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21764-0692-2C40-A6C8-7BF302F4B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697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21764-0692-2C40-A6C8-7BF302F4B9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61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always like to start with the “why” – Why does OpenAthens exist?</a:t>
            </a:r>
          </a:p>
          <a:p>
            <a:endParaRPr lang="en-GB" dirty="0"/>
          </a:p>
          <a:p>
            <a:r>
              <a:rPr lang="en-GB" dirty="0"/>
              <a:t>“To remove barriers to knowledge and connect people to information”</a:t>
            </a:r>
          </a:p>
          <a:p>
            <a:endParaRPr lang="en-GB" dirty="0"/>
          </a:p>
          <a:p>
            <a:r>
              <a:rPr lang="en-GB" dirty="0"/>
              <a:t>How does OpenAthens do that?</a:t>
            </a:r>
          </a:p>
          <a:p>
            <a:endParaRPr lang="en-GB" dirty="0"/>
          </a:p>
          <a:p>
            <a:r>
              <a:rPr lang="en-GB" dirty="0"/>
              <a:t>“By providing a robust and reliable gateway between subscription-based content and those who need access to it”</a:t>
            </a:r>
          </a:p>
          <a:p>
            <a:endParaRPr lang="en-GB" dirty="0"/>
          </a:p>
          <a:p>
            <a:r>
              <a:rPr lang="en-GB" dirty="0"/>
              <a:t>What is it that we provide?</a:t>
            </a:r>
          </a:p>
          <a:p>
            <a:endParaRPr lang="en-GB" dirty="0"/>
          </a:p>
          <a:p>
            <a:r>
              <a:rPr lang="en-GB" dirty="0"/>
              <a:t>“Single Sign-On software that enables people to access digital content”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21764-0692-2C40-A6C8-7BF302F4B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262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is a single sign-on experience for end users that increases use of resources and removes admin for the library</a:t>
            </a:r>
          </a:p>
          <a:p>
            <a:pPr lvl="0"/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Better user experience = happy users/mobile phones</a:t>
            </a:r>
          </a:p>
          <a:p>
            <a:pPr marL="171450" marR="0" lvl="0" indent="-17145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The interface is so simple that it’ll reduce user queries</a:t>
            </a:r>
          </a:p>
          <a:p>
            <a:pPr marL="171450" marR="0" lvl="0" indent="-17145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Tools make it easy to categorise and allocate resources</a:t>
            </a:r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  No compromise on security, OpenAthens anonymises user identities to keep your online patrons safe</a:t>
            </a:r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  We collect data and show you what users are engaging with, so you can make more informed purchasing decisions and prove the library’s value to your organisation</a:t>
            </a:r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  Cloud-hosted for scalability and ease of use, OpenAthens is delivered with a Software as a Service (SaaS) approach, with 24/7 monitoring and support for piece of mind</a:t>
            </a:r>
          </a:p>
          <a:p>
            <a:pPr marL="285750" marR="0" lvl="0" indent="-28575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21764-0692-2C40-A6C8-7BF302F4B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982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21764-0692-2C40-A6C8-7BF302F4B9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14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are ambitious, we know the authentication landscape can be a confusing world at times, particularly if you’re an end-user attempting to navigate journal providers websites.</a:t>
            </a:r>
          </a:p>
          <a:p>
            <a:endParaRPr lang="en-GB" dirty="0"/>
          </a:p>
          <a:p>
            <a:r>
              <a:rPr lang="en-GB" dirty="0"/>
              <a:t>So our vision at OpenAthens is provide </a:t>
            </a:r>
            <a:r>
              <a:rPr lang="en-GB" b="1" dirty="0"/>
              <a:t>the worlds most user friendly access management experience </a:t>
            </a:r>
            <a:r>
              <a:rPr lang="en-GB" b="0" dirty="0"/>
              <a:t>– because library’s matter! </a:t>
            </a:r>
          </a:p>
          <a:p>
            <a:endParaRPr lang="en-GB" b="0" dirty="0"/>
          </a:p>
          <a:p>
            <a:r>
              <a:rPr lang="en-GB" b="0" dirty="0"/>
              <a:t>If we’re not all helping to deliver library content in a way that makes sense to the end-user, we quickly become irrelevant and the quality of our end-users research is compromised. </a:t>
            </a:r>
          </a:p>
          <a:p>
            <a:endParaRPr lang="en-GB" b="0" dirty="0"/>
          </a:p>
          <a:p>
            <a:r>
              <a:rPr lang="en-GB" b="0" dirty="0"/>
              <a:t>After all – </a:t>
            </a:r>
            <a:r>
              <a:rPr lang="en-GB" b="0" dirty="0" err="1"/>
              <a:t>SciHub</a:t>
            </a:r>
            <a:r>
              <a:rPr lang="en-GB" b="0" dirty="0"/>
              <a:t> is a compelling resource if you’re confused or lost at the thought of accessing your library content!</a:t>
            </a:r>
          </a:p>
          <a:p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21764-0692-2C40-A6C8-7BF302F4B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216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RA21 pilot phase completed early 2019 and the recommendations document was published in June. </a:t>
            </a:r>
          </a:p>
          <a:p>
            <a:endParaRPr lang="en-GB" dirty="0"/>
          </a:p>
          <a:p>
            <a:r>
              <a:rPr lang="en-GB" dirty="0"/>
              <a:t>The overriding conclusion was that IP should be replaced by SAML authentication in order to provide the most robust, secure and extensible solution for libraries and researchers.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21764-0692-2C40-A6C8-7BF302F4B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21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21764-0692-2C40-A6C8-7BF302F4B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35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21764-0692-2C40-A6C8-7BF302F4B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904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Just some of the service providers that form the OpenAthens Federation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21764-0692-2C40-A6C8-7BF302F4B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3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FC0657-3C0F-4861-A86F-63F62DE05F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28" r="12494" b="21083"/>
          <a:stretch/>
        </p:blipFill>
        <p:spPr>
          <a:xfrm>
            <a:off x="6660909" y="0"/>
            <a:ext cx="6778866" cy="7559675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815975" y="2594463"/>
            <a:ext cx="8496300" cy="1271604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5975" y="6804025"/>
            <a:ext cx="6588125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 b="0" spc="20" baseline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90500" indent="0">
              <a:buFont typeface="Century Gothic" panose="020B0502020202020204" pitchFamily="34" charset="0"/>
              <a:buNone/>
              <a:defRPr sz="1100" b="0" spc="20" baseline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71450" indent="-171450">
              <a:buFont typeface="Arial" panose="020B0604020202020204" pitchFamily="34" charset="0"/>
              <a:buChar char="•"/>
              <a:defRPr sz="1100" b="0" spc="20" baseline="0">
                <a:latin typeface="Century Gothic" panose="020B0502020202020204" pitchFamily="34" charset="0"/>
              </a:defRPr>
            </a:lvl4pPr>
            <a:lvl5pPr marL="171450" indent="-171450">
              <a:buFont typeface="Arial" panose="020B0604020202020204" pitchFamily="34" charset="0"/>
              <a:buChar char="•"/>
              <a:defRPr sz="1100" b="0" spc="20" baseline="0">
                <a:latin typeface="Century Gothic" panose="020B0502020202020204" pitchFamily="34" charset="0"/>
              </a:defRPr>
            </a:lvl5pPr>
            <a:lvl6pPr marL="354013" indent="0">
              <a:buFont typeface="Courier New" panose="02070309020205020404" pitchFamily="49" charset="0"/>
              <a:buNone/>
              <a:defRPr sz="11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544513" indent="0">
              <a:buFont typeface="Century Gothic" panose="020B0502020202020204" pitchFamily="34" charset="0"/>
              <a:buNone/>
              <a:defRPr sz="11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</a:lstStyle>
          <a:p>
            <a:pPr lvl="0"/>
            <a:r>
              <a:rPr lang="en-US"/>
              <a:t>Click to enter date and file information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815975" y="4201021"/>
            <a:ext cx="84963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presentation speaker and date detail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7F8055-413E-794B-B4AC-EB0B2CE954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949" y="551902"/>
            <a:ext cx="2520000" cy="8496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12B0D4-B223-441F-A3A2-C685A3203642}"/>
              </a:ext>
            </a:extLst>
          </p:cNvPr>
          <p:cNvSpPr txBox="1"/>
          <p:nvPr userDrawn="1"/>
        </p:nvSpPr>
        <p:spPr>
          <a:xfrm>
            <a:off x="9672637" y="6804024"/>
            <a:ext cx="3384551" cy="3603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GB" sz="1500" err="1">
                <a:solidFill>
                  <a:schemeClr val="bg1"/>
                </a:solidFill>
              </a:rPr>
              <a:t>OpenAthens</a:t>
            </a:r>
            <a:r>
              <a:rPr lang="en-GB" sz="1500">
                <a:solidFill>
                  <a:schemeClr val="bg1"/>
                </a:solidFill>
              </a:rPr>
              <a:t> is a Jisc enterprise</a:t>
            </a:r>
          </a:p>
        </p:txBody>
      </p:sp>
    </p:spTree>
    <p:extLst>
      <p:ext uri="{BB962C8B-B14F-4D97-AF65-F5344CB8AC3E}">
        <p14:creationId xmlns:p14="http://schemas.microsoft.com/office/powerpoint/2010/main" val="242172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IP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85289"/>
            <a:ext cx="3384549" cy="3519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500" b="1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100" b="1" spc="20" baseline="0">
                <a:latin typeface="Century Gothic" panose="020B0502020202020204" pitchFamily="34" charset="0"/>
              </a:defRPr>
            </a:lvl2pPr>
            <a:lvl3pPr marL="171450" indent="-171450">
              <a:buFont typeface="Century Gothic" panose="020B0502020202020204" pitchFamily="34" charset="0"/>
              <a:buChar char="−"/>
              <a:defRPr sz="1100" b="1" spc="20" baseline="0">
                <a:latin typeface="Century Gothic" panose="020B0502020202020204" pitchFamily="34" charset="0"/>
              </a:defRPr>
            </a:lvl3pPr>
            <a:lvl4pPr marL="0" indent="0">
              <a:buNone/>
              <a:defRPr sz="1100" b="1" spc="20" baseline="0">
                <a:latin typeface="Century Gothic" panose="020B0502020202020204" pitchFamily="34" charset="0"/>
              </a:defRPr>
            </a:lvl4pPr>
            <a:lvl5pPr marL="0" indent="0">
              <a:buNone/>
              <a:defRPr sz="1100" b="1" spc="2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Enter chart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3384548" cy="36036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9671050" y="2185289"/>
            <a:ext cx="3386138" cy="3519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500" b="1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100" b="1" spc="20" baseline="0">
                <a:latin typeface="Century Gothic" panose="020B0502020202020204" pitchFamily="34" charset="0"/>
              </a:defRPr>
            </a:lvl2pPr>
            <a:lvl3pPr marL="171450" indent="-171450">
              <a:buFont typeface="Century Gothic" panose="020B0502020202020204" pitchFamily="34" charset="0"/>
              <a:buChar char="−"/>
              <a:defRPr sz="1100" b="1" spc="20" baseline="0">
                <a:latin typeface="Century Gothic" panose="020B0502020202020204" pitchFamily="34" charset="0"/>
              </a:defRPr>
            </a:lvl3pPr>
            <a:lvl4pPr marL="0" indent="0">
              <a:buNone/>
              <a:defRPr sz="1100" b="1" spc="20" baseline="0">
                <a:latin typeface="Century Gothic" panose="020B0502020202020204" pitchFamily="34" charset="0"/>
              </a:defRPr>
            </a:lvl4pPr>
            <a:lvl5pPr marL="0" indent="0">
              <a:buNone/>
              <a:defRPr sz="1100" b="1" spc="2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Enter chart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2147888" y="2677501"/>
            <a:ext cx="3384550" cy="36525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9671050" y="2677501"/>
            <a:ext cx="3386138" cy="36525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9671050" y="6443664"/>
            <a:ext cx="3386138" cy="3603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891213" y="2185289"/>
            <a:ext cx="3421062" cy="3519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500" b="1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100" b="1" spc="20" baseline="0">
                <a:latin typeface="Century Gothic" panose="020B0502020202020204" pitchFamily="34" charset="0"/>
              </a:defRPr>
            </a:lvl2pPr>
            <a:lvl3pPr marL="171450" indent="-171450">
              <a:buFont typeface="Century Gothic" panose="020B0502020202020204" pitchFamily="34" charset="0"/>
              <a:buChar char="−"/>
              <a:defRPr sz="1100" b="1" spc="20" baseline="0">
                <a:latin typeface="Century Gothic" panose="020B0502020202020204" pitchFamily="34" charset="0"/>
              </a:defRPr>
            </a:lvl3pPr>
            <a:lvl4pPr marL="0" indent="0">
              <a:buNone/>
              <a:defRPr sz="1100" b="1" spc="20" baseline="0">
                <a:latin typeface="Century Gothic" panose="020B0502020202020204" pitchFamily="34" charset="0"/>
              </a:defRPr>
            </a:lvl4pPr>
            <a:lvl5pPr marL="0" indent="0">
              <a:buNone/>
              <a:defRPr sz="1100" b="1" spc="2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Enter chart title</a:t>
            </a:r>
          </a:p>
        </p:txBody>
      </p:sp>
      <p:sp>
        <p:nvSpPr>
          <p:cNvPr id="11" name="Chart Placeholder 2"/>
          <p:cNvSpPr>
            <a:spLocks noGrp="1"/>
          </p:cNvSpPr>
          <p:nvPr>
            <p:ph type="chart" sz="quarter" idx="20"/>
          </p:nvPr>
        </p:nvSpPr>
        <p:spPr>
          <a:xfrm>
            <a:off x="5891213" y="2677501"/>
            <a:ext cx="3421062" cy="36525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5891213" y="6470282"/>
            <a:ext cx="3421062" cy="33374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1225998-0536-D34C-9571-35F72AA29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5BF6B1C-FC7D-B64E-9D7F-E8C1E3C535F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959A0C7-6B78-F84D-B828-69E6FCAD4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88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TEXT BOX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1090930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09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L TEXT BOX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5256212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99388" y="2159000"/>
            <a:ext cx="525780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0AC727-3A7E-0C4A-B299-E04AC0DB9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49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L TEXT BOX + SPAC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338455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905424" y="2159000"/>
            <a:ext cx="3384549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50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NOTE TEXT + IMAGE SPAC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3AD85-AA81-7F4D-BA45-F089581D44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66838"/>
            <a:ext cx="7404100" cy="61928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graphic asset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7799386" y="6443663"/>
            <a:ext cx="5257801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99387" y="2159000"/>
            <a:ext cx="5257801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6B10131-A264-C940-9317-6671A248B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562AA6-E49D-834D-8F7F-2B43FF6E0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40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A425C3-FB5F-1F40-AD9C-618FAB4F3E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91213" y="0"/>
            <a:ext cx="7548562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graphic asset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12709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47663" y="2159000"/>
            <a:ext cx="8964612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32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195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5245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E74BF58-BEDF-4D4A-8E62-A27313A415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22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ING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3AD85-AA81-7F4D-BA45-F089581D44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9550" y="11004"/>
            <a:ext cx="9420225" cy="75486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graphic asset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62376"/>
            <a:ext cx="8964612" cy="606512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6B10131-A264-C940-9317-6671A248B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562AA6-E49D-834D-8F7F-2B43FF6E0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03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A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6B10131-A264-C940-9317-6671A248B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562AA6-E49D-834D-8F7F-2B43FF6E0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5B933A35-D694-45F1-BC24-EB491BE7EB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9377" y="-1469822"/>
            <a:ext cx="10342458" cy="10342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EBA807-0502-4853-AF3A-CE35F65FC437}"/>
              </a:ext>
            </a:extLst>
          </p:cNvPr>
          <p:cNvSpPr txBox="1"/>
          <p:nvPr userDrawn="1"/>
        </p:nvSpPr>
        <p:spPr>
          <a:xfrm>
            <a:off x="347663" y="310601"/>
            <a:ext cx="539631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800" b="1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40852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TEXT BOX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1090930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20CABEF-E0D2-054E-9E23-F2AF42BFAA11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58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L TEXT BOX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5256212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99388" y="2159000"/>
            <a:ext cx="525780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0AC727-3A7E-0C4A-B299-E04AC0DB9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19BA3D4-7869-AA42-97C7-B88BA90A98D2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99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AND 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CB9E7E-5CDD-4F1D-8408-7C27650382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28" r="12494" b="21083"/>
          <a:stretch/>
        </p:blipFill>
        <p:spPr>
          <a:xfrm>
            <a:off x="6660909" y="0"/>
            <a:ext cx="6778866" cy="7559675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5975" y="6804025"/>
            <a:ext cx="6588125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 b="0" spc="20" baseline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90500" indent="0">
              <a:buFont typeface="Century Gothic" panose="020B0502020202020204" pitchFamily="34" charset="0"/>
              <a:buNone/>
              <a:defRPr sz="1100" b="0" spc="20" baseline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71450" indent="-171450">
              <a:buFont typeface="Arial" panose="020B0604020202020204" pitchFamily="34" charset="0"/>
              <a:buChar char="•"/>
              <a:defRPr sz="1100" b="0" spc="20" baseline="0">
                <a:latin typeface="Century Gothic" panose="020B0502020202020204" pitchFamily="34" charset="0"/>
              </a:defRPr>
            </a:lvl4pPr>
            <a:lvl5pPr marL="171450" indent="-171450">
              <a:buFont typeface="Arial" panose="020B0604020202020204" pitchFamily="34" charset="0"/>
              <a:buChar char="•"/>
              <a:defRPr sz="1100" b="0" spc="20" baseline="0">
                <a:latin typeface="Century Gothic" panose="020B0502020202020204" pitchFamily="34" charset="0"/>
              </a:defRPr>
            </a:lvl5pPr>
            <a:lvl6pPr marL="354013" indent="0">
              <a:buFont typeface="Courier New" panose="02070309020205020404" pitchFamily="49" charset="0"/>
              <a:buNone/>
              <a:defRPr sz="11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544513" indent="0">
              <a:buFont typeface="Century Gothic" panose="020B0502020202020204" pitchFamily="34" charset="0"/>
              <a:buNone/>
              <a:defRPr sz="11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</a:lstStyle>
          <a:p>
            <a:pPr lvl="0"/>
            <a:r>
              <a:rPr lang="en-US"/>
              <a:t>Click to enter address information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815975" y="4201021"/>
            <a:ext cx="84963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contact information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7F8055-413E-794B-B4AC-EB0B2CE954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949" y="551902"/>
            <a:ext cx="2520000" cy="8496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827E79-173B-FA40-A239-7230D90CE5BB}"/>
              </a:ext>
            </a:extLst>
          </p:cNvPr>
          <p:cNvSpPr txBox="1"/>
          <p:nvPr userDrawn="1"/>
        </p:nvSpPr>
        <p:spPr>
          <a:xfrm>
            <a:off x="716420" y="2470519"/>
            <a:ext cx="3816626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34017-518C-4322-9A79-90E547E9EE04}"/>
              </a:ext>
            </a:extLst>
          </p:cNvPr>
          <p:cNvSpPr txBox="1"/>
          <p:nvPr userDrawn="1"/>
        </p:nvSpPr>
        <p:spPr>
          <a:xfrm>
            <a:off x="9672637" y="6804024"/>
            <a:ext cx="3384551" cy="3603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GB" sz="1500" err="1">
                <a:solidFill>
                  <a:schemeClr val="bg1"/>
                </a:solidFill>
              </a:rPr>
              <a:t>OpenAthens</a:t>
            </a:r>
            <a:r>
              <a:rPr lang="en-GB" sz="1500">
                <a:solidFill>
                  <a:schemeClr val="bg1"/>
                </a:solidFill>
              </a:rPr>
              <a:t> is a Jisc enterprise</a:t>
            </a:r>
          </a:p>
        </p:txBody>
      </p:sp>
    </p:spTree>
    <p:extLst>
      <p:ext uri="{BB962C8B-B14F-4D97-AF65-F5344CB8AC3E}">
        <p14:creationId xmlns:p14="http://schemas.microsoft.com/office/powerpoint/2010/main" val="437169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L TEXT BOX + SPAC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338455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905424" y="2159000"/>
            <a:ext cx="3384549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99297E1-9296-3849-8EF1-6FE9BFC5CED0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21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NOTE TEXT + IMAGE SPAC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3AD85-AA81-7F4D-BA45-F089581D44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66838"/>
            <a:ext cx="7404100" cy="61928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graphic asset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7799386" y="6443663"/>
            <a:ext cx="5257801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99387" y="2159000"/>
            <a:ext cx="5257801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6B10131-A264-C940-9317-6671A248B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562AA6-E49D-834D-8F7F-2B43FF6E0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073D553-C7BD-264B-B3DA-7C237CB3EE51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48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A425C3-FB5F-1F40-AD9C-618FAB4F3E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9550" y="0"/>
            <a:ext cx="9420225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graphic asset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12709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47663" y="2159000"/>
            <a:ext cx="8964612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32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195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5245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E74BF58-BEDF-4D4A-8E62-A27313A415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8513E72-1929-C74A-AFAD-56EA5128B05A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87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ING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3AD85-AA81-7F4D-BA45-F089581D44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9550" y="11004"/>
            <a:ext cx="9420225" cy="75486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graphic asset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62376"/>
            <a:ext cx="8964612" cy="606512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6B10131-A264-C940-9317-6671A248B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562AA6-E49D-834D-8F7F-2B43FF6E0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FC719B-BDF2-6C41-A355-EAA41F830E08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74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A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6B10131-A264-C940-9317-6671A248B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562AA6-E49D-834D-8F7F-2B43FF6E0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FC719B-BDF2-6C41-A355-EAA41F830E08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71126175-3681-408B-B0C2-6C8F741E73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9377" y="-1468780"/>
            <a:ext cx="10342458" cy="10340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C61911-B19B-422F-A4C0-92D2C7E30D56}"/>
              </a:ext>
            </a:extLst>
          </p:cNvPr>
          <p:cNvSpPr txBox="1"/>
          <p:nvPr userDrawn="1"/>
        </p:nvSpPr>
        <p:spPr>
          <a:xfrm>
            <a:off x="347663" y="310601"/>
            <a:ext cx="539631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800" b="1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476618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TEXT BOX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1090930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14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L TEXT BOX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5256212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99388" y="2159000"/>
            <a:ext cx="525780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0AC727-3A7E-0C4A-B299-E04AC0DB9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35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L TEXT BOX + SPAC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338455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905424" y="2159000"/>
            <a:ext cx="3384549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96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NOTE TEXT + IMAGE SPAC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3AD85-AA81-7F4D-BA45-F089581D44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66838"/>
            <a:ext cx="7404100" cy="61928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graphic asset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7799386" y="6443663"/>
            <a:ext cx="5257801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99387" y="2159000"/>
            <a:ext cx="5257801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6B10131-A264-C940-9317-6671A248B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562AA6-E49D-834D-8F7F-2B43FF6E0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20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A425C3-FB5F-1F40-AD9C-618FAB4F3E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91213" y="0"/>
            <a:ext cx="7548562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graphic asset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12709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47663" y="2159000"/>
            <a:ext cx="8964612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32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195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5245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E74BF58-BEDF-4D4A-8E62-A27313A415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3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1090930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43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ING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3AD85-AA81-7F4D-BA45-F089581D44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9550" y="11004"/>
            <a:ext cx="9420225" cy="75486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graphic asset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62376"/>
            <a:ext cx="8964612" cy="606512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6B10131-A264-C940-9317-6671A248B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562AA6-E49D-834D-8F7F-2B43FF6E0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847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A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32E3EB83-7E92-47ED-A716-1EACFBA45C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9377" y="-1469822"/>
            <a:ext cx="10342458" cy="1034245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6B10131-A264-C940-9317-6671A248B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562AA6-E49D-834D-8F7F-2B43FF6E0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97B3E-03E3-4B8A-8EAF-49F621E69288}"/>
              </a:ext>
            </a:extLst>
          </p:cNvPr>
          <p:cNvSpPr txBox="1"/>
          <p:nvPr userDrawn="1"/>
        </p:nvSpPr>
        <p:spPr>
          <a:xfrm>
            <a:off x="347663" y="310601"/>
            <a:ext cx="539631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800" b="1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238099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TEXT BOX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1090930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16740C4-0F16-46D0-88CD-6D6A5DF8154F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79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L TEXT BOX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5256212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99388" y="2159000"/>
            <a:ext cx="525780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0AC727-3A7E-0C4A-B299-E04AC0DB9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9C7A614-10FB-4AB3-B4F5-A3B7CB495DD9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04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L TEXT BOX + SPAC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338455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905424" y="2159000"/>
            <a:ext cx="3384549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C8DB18E-5E8D-4A3E-A2BC-580AEF1CABDF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60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NOTE TEXT + IMAGE SPAC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3AD85-AA81-7F4D-BA45-F089581D44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66838"/>
            <a:ext cx="7404100" cy="61928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graphic asset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7799386" y="6443663"/>
            <a:ext cx="5257801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99387" y="2159000"/>
            <a:ext cx="5257801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6B10131-A264-C940-9317-6671A248B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562AA6-E49D-834D-8F7F-2B43FF6E0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FC32022-A3CD-4767-9B17-6D5B33B87B62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3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A425C3-FB5F-1F40-AD9C-618FAB4F3E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91213" y="0"/>
            <a:ext cx="7548562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graphic asset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12709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47663" y="2159000"/>
            <a:ext cx="8964612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32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195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5245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E74BF58-BEDF-4D4A-8E62-A27313A415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AB37ED6-D2C3-48D1-A70C-D177EA4B20BB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13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ING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3AD85-AA81-7F4D-BA45-F089581D44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9550" y="11004"/>
            <a:ext cx="9420225" cy="75486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graphic asset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62376"/>
            <a:ext cx="7451725" cy="606512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6B10131-A264-C940-9317-6671A248B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562AA6-E49D-834D-8F7F-2B43FF6E0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358CA9-8919-4346-8F6D-20E1870A9704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35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A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6B10131-A264-C940-9317-6671A248B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562AA6-E49D-834D-8F7F-2B43FF6E0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C43501B4-75DD-44D2-ADE2-C710176093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9377" y="-1468780"/>
            <a:ext cx="10342457" cy="10340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A3E552-8EFA-4D79-826C-436BFC24791D}"/>
              </a:ext>
            </a:extLst>
          </p:cNvPr>
          <p:cNvSpPr txBox="1"/>
          <p:nvPr userDrawn="1"/>
        </p:nvSpPr>
        <p:spPr>
          <a:xfrm>
            <a:off x="347663" y="310601"/>
            <a:ext cx="539631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800" b="1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41CC251-01BC-4C0D-BFA4-58DE065E6E9D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02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FOGRAPH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E992A-6BE3-FE43-B006-486FDB40FCD3}"/>
              </a:ext>
            </a:extLst>
          </p:cNvPr>
          <p:cNvSpPr/>
          <p:nvPr userDrawn="1"/>
        </p:nvSpPr>
        <p:spPr>
          <a:xfrm>
            <a:off x="4019550" y="-1"/>
            <a:ext cx="94202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3311525" cy="1774072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663" y="2663825"/>
            <a:ext cx="3311525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2147022"/>
            <a:ext cx="33115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3311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B62E17-D7B1-444F-A3A9-BC713682BA05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6595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F3187B-63B6-4D4B-A21B-F4EC299E4539}"/>
              </a:ext>
            </a:extLst>
          </p:cNvPr>
          <p:cNvCxnSpPr>
            <a:cxnSpLocks/>
          </p:cNvCxnSpPr>
          <p:nvPr userDrawn="1"/>
        </p:nvCxnSpPr>
        <p:spPr>
          <a:xfrm>
            <a:off x="4019550" y="6802944"/>
            <a:ext cx="90376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40E3E12-E5ED-F341-8D8C-66BE95DB3828}"/>
              </a:ext>
            </a:extLst>
          </p:cNvPr>
          <p:cNvSpPr txBox="1">
            <a:spLocks/>
          </p:cNvSpPr>
          <p:nvPr userDrawn="1"/>
        </p:nvSpPr>
        <p:spPr>
          <a:xfrm>
            <a:off x="12458933" y="7062400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0E665C-597C-7E43-A7AF-0296896E8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9550" y="7055480"/>
            <a:ext cx="8609270" cy="1384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BEE1E6-15E2-EC4A-AC01-9717B04449EB}"/>
              </a:ext>
            </a:extLst>
          </p:cNvPr>
          <p:cNvCxnSpPr>
            <a:cxnSpLocks/>
          </p:cNvCxnSpPr>
          <p:nvPr userDrawn="1"/>
        </p:nvCxnSpPr>
        <p:spPr>
          <a:xfrm>
            <a:off x="347664" y="6802944"/>
            <a:ext cx="3671886" cy="10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769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L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5256212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99388" y="2159000"/>
            <a:ext cx="525780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0AC727-3A7E-0C4A-B299-E04AC0DB9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61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3261B2-EB11-E34D-A1F7-BAF690C1DC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3439775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here to insert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7056437" cy="1774072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663" y="2663825"/>
            <a:ext cx="7056437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7056437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391CD92-4FEE-4446-B243-C2A355CE37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64A563F-79D7-DE4C-9051-6580DD0955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3BC9527-B673-1645-8AEA-20EC80C57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D5CBE9C-320A-F24D-9B05-3759D4C50D78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57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4 IMAGE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19550" y="0"/>
            <a:ext cx="9420225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3311525" cy="1774072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663" y="2663825"/>
            <a:ext cx="3311525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2147022"/>
            <a:ext cx="33115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3311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D2A9EC7-3139-804D-A213-8A1799699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5A3EB9C-3A41-944B-802C-434C3C877066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EABF77F-5A54-9646-B61B-3352BBC20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04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4 IMAGE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19550" y="0"/>
            <a:ext cx="9420225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3311525" cy="1774072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663" y="2663825"/>
            <a:ext cx="3311525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2147022"/>
            <a:ext cx="33115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3311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D2A9EC7-3139-804D-A213-8A1799699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5A3EB9C-3A41-944B-802C-434C3C877066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EABF77F-5A54-9646-B61B-3352BBC20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65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4 IMAGE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19550" y="0"/>
            <a:ext cx="9420225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3311525" cy="1774072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663" y="2663825"/>
            <a:ext cx="3311525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2147022"/>
            <a:ext cx="33115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3311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D2A9EC7-3139-804D-A213-8A1799699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5A3EB9C-3A41-944B-802C-434C3C877066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EABF77F-5A54-9646-B61B-3352BBC20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58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4 IMAGE PURP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19550" y="0"/>
            <a:ext cx="9420225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3311525" cy="1774072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663" y="2663825"/>
            <a:ext cx="3311525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2147022"/>
            <a:ext cx="33115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3311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D2A9EC7-3139-804D-A213-8A1799699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5A3EB9C-3A41-944B-802C-434C3C877066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EABF77F-5A54-9646-B61B-3352BBC20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01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4 IMAGE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E355FBA-FEFA-174E-A14B-CD1BD4A0987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2159000"/>
            <a:ext cx="7404100" cy="5400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graphic asset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72638" y="0"/>
            <a:ext cx="3767137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8553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663825"/>
            <a:ext cx="3384550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4"/>
            <a:ext cx="7164387" cy="26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7F78F-B0B2-DD45-AA93-CB7D30904B2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910263" y="2663825"/>
            <a:ext cx="3402012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D30C49D-D44B-D04B-A2D1-0E1983740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E19E482-D7C3-EE47-A460-15FAB573F6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8040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E65D2A-4382-E348-BB5D-BB85B5D3479F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EA7170-DC89-4A48-AB88-AEE4313297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71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4 IMAGE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72638" y="0"/>
            <a:ext cx="3767137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8553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663825"/>
            <a:ext cx="3384550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4"/>
            <a:ext cx="7164387" cy="26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7F78F-B0B2-DD45-AA93-CB7D30904B2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910263" y="2663825"/>
            <a:ext cx="3402012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D30C49D-D44B-D04B-A2D1-0E1983740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E19E482-D7C3-EE47-A460-15FAB573F6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8040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E65D2A-4382-E348-BB5D-BB85B5D3479F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91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4 IMAGE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72638" y="0"/>
            <a:ext cx="3767137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8553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663825"/>
            <a:ext cx="3384550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4"/>
            <a:ext cx="7164387" cy="26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7F78F-B0B2-DD45-AA93-CB7D30904B2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910263" y="2663825"/>
            <a:ext cx="3402012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D30C49D-D44B-D04B-A2D1-0E1983740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E19E482-D7C3-EE47-A460-15FAB573F6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8040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E65D2A-4382-E348-BB5D-BB85B5D3479F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569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4 IMAG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72638" y="0"/>
            <a:ext cx="3767137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8553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663825"/>
            <a:ext cx="3384550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4"/>
            <a:ext cx="7164387" cy="26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7F78F-B0B2-DD45-AA93-CB7D30904B2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910263" y="2663825"/>
            <a:ext cx="3402012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D30C49D-D44B-D04B-A2D1-0E1983740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E19E482-D7C3-EE47-A460-15FAB573F6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8040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E65D2A-4382-E348-BB5D-BB85B5D3479F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62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1090930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</p:spTree>
    <p:extLst>
      <p:ext uri="{BB962C8B-B14F-4D97-AF65-F5344CB8AC3E}">
        <p14:creationId xmlns:p14="http://schemas.microsoft.com/office/powerpoint/2010/main" val="2214390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L TEXT BOX +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338455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905424" y="2159000"/>
            <a:ext cx="3384549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3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L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5256212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99388" y="2159000"/>
            <a:ext cx="525780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0AC727-3A7E-0C4A-B299-E04AC0DB9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</p:spTree>
    <p:extLst>
      <p:ext uri="{BB962C8B-B14F-4D97-AF65-F5344CB8AC3E}">
        <p14:creationId xmlns:p14="http://schemas.microsoft.com/office/powerpoint/2010/main" val="2480292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L TEXT BOX +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338455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905424" y="2159000"/>
            <a:ext cx="3384549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</p:spTree>
    <p:extLst>
      <p:ext uri="{BB962C8B-B14F-4D97-AF65-F5344CB8AC3E}">
        <p14:creationId xmlns:p14="http://schemas.microsoft.com/office/powerpoint/2010/main" val="1502468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NOTE TEXT + IMAG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6719886" y="6443663"/>
            <a:ext cx="6337302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719887" y="2159000"/>
            <a:ext cx="6337302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20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20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20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20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</p:spTree>
    <p:extLst>
      <p:ext uri="{BB962C8B-B14F-4D97-AF65-F5344CB8AC3E}">
        <p14:creationId xmlns:p14="http://schemas.microsoft.com/office/powerpoint/2010/main" val="480948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12709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47663" y="2159000"/>
            <a:ext cx="8964612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195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5245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</p:spTree>
    <p:extLst>
      <p:ext uri="{BB962C8B-B14F-4D97-AF65-F5344CB8AC3E}">
        <p14:creationId xmlns:p14="http://schemas.microsoft.com/office/powerpoint/2010/main" val="2370891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36036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2147888" y="2663824"/>
            <a:ext cx="10909300" cy="36528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85290"/>
            <a:ext cx="10909300" cy="3272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500" b="1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100" b="1" spc="20" baseline="0">
                <a:latin typeface="Century Gothic" panose="020B0502020202020204" pitchFamily="34" charset="0"/>
              </a:defRPr>
            </a:lvl2pPr>
            <a:lvl3pPr marL="171450" indent="-171450">
              <a:buFont typeface="Century Gothic" panose="020B0502020202020204" pitchFamily="34" charset="0"/>
              <a:buChar char="−"/>
              <a:defRPr sz="1100" b="1" spc="20" baseline="0">
                <a:latin typeface="Century Gothic" panose="020B0502020202020204" pitchFamily="34" charset="0"/>
              </a:defRPr>
            </a:lvl3pPr>
            <a:lvl4pPr marL="0" indent="0">
              <a:buNone/>
              <a:defRPr sz="1100" b="1" spc="20" baseline="0">
                <a:latin typeface="Century Gothic" panose="020B0502020202020204" pitchFamily="34" charset="0"/>
              </a:defRPr>
            </a:lvl4pPr>
            <a:lvl5pPr marL="0" indent="0">
              <a:buNone/>
              <a:defRPr sz="1100" b="1" spc="2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Enter chart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784D685-AF39-F946-9152-F721C5020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EBC84D8-8CB2-3D43-B280-57423010C90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8DFC93A-7F7A-AD4F-B366-0EAA902F9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</p:spTree>
    <p:extLst>
      <p:ext uri="{BB962C8B-B14F-4D97-AF65-F5344CB8AC3E}">
        <p14:creationId xmlns:p14="http://schemas.microsoft.com/office/powerpoint/2010/main" val="1362663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9" y="2185289"/>
            <a:ext cx="5256211" cy="3519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500" b="1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100" b="1" spc="20" baseline="0">
                <a:latin typeface="Century Gothic" panose="020B0502020202020204" pitchFamily="34" charset="0"/>
              </a:defRPr>
            </a:lvl2pPr>
            <a:lvl3pPr marL="171450" indent="-171450">
              <a:buFont typeface="Century Gothic" panose="020B0502020202020204" pitchFamily="34" charset="0"/>
              <a:buChar char="−"/>
              <a:defRPr sz="1100" b="1" spc="20" baseline="0">
                <a:latin typeface="Century Gothic" panose="020B0502020202020204" pitchFamily="34" charset="0"/>
              </a:defRPr>
            </a:lvl3pPr>
            <a:lvl4pPr marL="0" indent="0">
              <a:buNone/>
              <a:defRPr sz="1100" b="1" spc="20" baseline="0">
                <a:latin typeface="Century Gothic" panose="020B0502020202020204" pitchFamily="34" charset="0"/>
              </a:defRPr>
            </a:lvl4pPr>
            <a:lvl5pPr marL="0" indent="0">
              <a:buNone/>
              <a:defRPr sz="1100" b="1" spc="2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Enter chart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5256212" cy="36036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799388" y="2185289"/>
            <a:ext cx="5256212" cy="3519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500" b="1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100" b="1" spc="20" baseline="0">
                <a:latin typeface="Century Gothic" panose="020B0502020202020204" pitchFamily="34" charset="0"/>
              </a:defRPr>
            </a:lvl2pPr>
            <a:lvl3pPr marL="171450" indent="-171450">
              <a:buFont typeface="Century Gothic" panose="020B0502020202020204" pitchFamily="34" charset="0"/>
              <a:buChar char="−"/>
              <a:defRPr sz="1100" b="1" spc="20" baseline="0">
                <a:latin typeface="Century Gothic" panose="020B0502020202020204" pitchFamily="34" charset="0"/>
              </a:defRPr>
            </a:lvl3pPr>
            <a:lvl4pPr marL="0" indent="0">
              <a:buNone/>
              <a:defRPr sz="1100" b="1" spc="20" baseline="0">
                <a:latin typeface="Century Gothic" panose="020B0502020202020204" pitchFamily="34" charset="0"/>
              </a:defRPr>
            </a:lvl4pPr>
            <a:lvl5pPr marL="0" indent="0">
              <a:buNone/>
              <a:defRPr sz="1100" b="1" spc="2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Enter chart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2147888" y="2677501"/>
            <a:ext cx="5256212" cy="36525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7799388" y="2677501"/>
            <a:ext cx="5256212" cy="36525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7799388" y="6470282"/>
            <a:ext cx="5256212" cy="333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B3F62A-D3F7-1C4A-9E7A-F784961C7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974CBE3-6096-6340-AF19-7DA261A12E1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2EA0C98-F85A-2A40-B942-980C55AE4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</p:spTree>
    <p:extLst>
      <p:ext uri="{BB962C8B-B14F-4D97-AF65-F5344CB8AC3E}">
        <p14:creationId xmlns:p14="http://schemas.microsoft.com/office/powerpoint/2010/main" val="1034817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IP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85289"/>
            <a:ext cx="3384549" cy="3519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500" b="1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100" b="1" spc="20" baseline="0">
                <a:latin typeface="Century Gothic" panose="020B0502020202020204" pitchFamily="34" charset="0"/>
              </a:defRPr>
            </a:lvl2pPr>
            <a:lvl3pPr marL="171450" indent="-171450">
              <a:buFont typeface="Century Gothic" panose="020B0502020202020204" pitchFamily="34" charset="0"/>
              <a:buChar char="−"/>
              <a:defRPr sz="1100" b="1" spc="20" baseline="0">
                <a:latin typeface="Century Gothic" panose="020B0502020202020204" pitchFamily="34" charset="0"/>
              </a:defRPr>
            </a:lvl3pPr>
            <a:lvl4pPr marL="0" indent="0">
              <a:buNone/>
              <a:defRPr sz="1100" b="1" spc="20" baseline="0">
                <a:latin typeface="Century Gothic" panose="020B0502020202020204" pitchFamily="34" charset="0"/>
              </a:defRPr>
            </a:lvl4pPr>
            <a:lvl5pPr marL="0" indent="0">
              <a:buNone/>
              <a:defRPr sz="1100" b="1" spc="2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Enter chart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3384548" cy="36036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9671050" y="2185289"/>
            <a:ext cx="3386138" cy="3519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500" b="1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100" b="1" spc="20" baseline="0">
                <a:latin typeface="Century Gothic" panose="020B0502020202020204" pitchFamily="34" charset="0"/>
              </a:defRPr>
            </a:lvl2pPr>
            <a:lvl3pPr marL="171450" indent="-171450">
              <a:buFont typeface="Century Gothic" panose="020B0502020202020204" pitchFamily="34" charset="0"/>
              <a:buChar char="−"/>
              <a:defRPr sz="1100" b="1" spc="20" baseline="0">
                <a:latin typeface="Century Gothic" panose="020B0502020202020204" pitchFamily="34" charset="0"/>
              </a:defRPr>
            </a:lvl3pPr>
            <a:lvl4pPr marL="0" indent="0">
              <a:buNone/>
              <a:defRPr sz="1100" b="1" spc="20" baseline="0">
                <a:latin typeface="Century Gothic" panose="020B0502020202020204" pitchFamily="34" charset="0"/>
              </a:defRPr>
            </a:lvl4pPr>
            <a:lvl5pPr marL="0" indent="0">
              <a:buNone/>
              <a:defRPr sz="1100" b="1" spc="2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Enter chart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2147888" y="2677501"/>
            <a:ext cx="3384550" cy="36525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9671050" y="2677501"/>
            <a:ext cx="3386138" cy="36525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9671050" y="6443664"/>
            <a:ext cx="3386138" cy="3603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891213" y="2185289"/>
            <a:ext cx="3421062" cy="3519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500" b="1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100" b="1" spc="20" baseline="0">
                <a:latin typeface="Century Gothic" panose="020B0502020202020204" pitchFamily="34" charset="0"/>
              </a:defRPr>
            </a:lvl2pPr>
            <a:lvl3pPr marL="171450" indent="-171450">
              <a:buFont typeface="Century Gothic" panose="020B0502020202020204" pitchFamily="34" charset="0"/>
              <a:buChar char="−"/>
              <a:defRPr sz="1100" b="1" spc="20" baseline="0">
                <a:latin typeface="Century Gothic" panose="020B0502020202020204" pitchFamily="34" charset="0"/>
              </a:defRPr>
            </a:lvl3pPr>
            <a:lvl4pPr marL="0" indent="0">
              <a:buNone/>
              <a:defRPr sz="1100" b="1" spc="20" baseline="0">
                <a:latin typeface="Century Gothic" panose="020B0502020202020204" pitchFamily="34" charset="0"/>
              </a:defRPr>
            </a:lvl4pPr>
            <a:lvl5pPr marL="0" indent="0">
              <a:buNone/>
              <a:defRPr sz="1100" b="1" spc="2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Enter chart title</a:t>
            </a:r>
          </a:p>
        </p:txBody>
      </p:sp>
      <p:sp>
        <p:nvSpPr>
          <p:cNvPr id="11" name="Chart Placeholder 2"/>
          <p:cNvSpPr>
            <a:spLocks noGrp="1"/>
          </p:cNvSpPr>
          <p:nvPr>
            <p:ph type="chart" sz="quarter" idx="20"/>
          </p:nvPr>
        </p:nvSpPr>
        <p:spPr>
          <a:xfrm>
            <a:off x="5891213" y="2677501"/>
            <a:ext cx="3421062" cy="36525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5891213" y="6470282"/>
            <a:ext cx="3421062" cy="33374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1225998-0536-D34C-9571-35F72AA29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5BF6B1C-FC7D-B64E-9D7F-E8C1E3C535F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959A0C7-6B78-F84D-B828-69E6FCAD4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</p:spTree>
    <p:extLst>
      <p:ext uri="{BB962C8B-B14F-4D97-AF65-F5344CB8AC3E}">
        <p14:creationId xmlns:p14="http://schemas.microsoft.com/office/powerpoint/2010/main" val="4061833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QA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6B10131-A264-C940-9317-6671A248B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562AA6-E49D-834D-8F7F-2B43FF6E0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5B933A35-D694-45F1-BC24-EB491BE7EB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9377" y="-1469822"/>
            <a:ext cx="10342458" cy="10342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EBA807-0502-4853-AF3A-CE35F65FC437}"/>
              </a:ext>
            </a:extLst>
          </p:cNvPr>
          <p:cNvSpPr txBox="1"/>
          <p:nvPr userDrawn="1"/>
        </p:nvSpPr>
        <p:spPr>
          <a:xfrm>
            <a:off x="347663" y="310601"/>
            <a:ext cx="539631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800" b="1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884165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VIDING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3AD85-AA81-7F4D-BA45-F089581D44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9550" y="11004"/>
            <a:ext cx="9420225" cy="75486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graphic asset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62376"/>
            <a:ext cx="8964612" cy="606512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6B10131-A264-C940-9317-6671A248B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562AA6-E49D-834D-8F7F-2B43FF6E0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FC719B-BDF2-6C41-A355-EAA41F830E08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00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3261B2-EB11-E34D-A1F7-BAF690C1DC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3439775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here to insert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7056437" cy="1774072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663" y="2663825"/>
            <a:ext cx="7056437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7056437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391CD92-4FEE-4446-B243-C2A355CE37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64A563F-79D7-DE4C-9051-6580DD0955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3BC9527-B673-1645-8AEA-20EC80C57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D5CBE9C-320A-F24D-9B05-3759D4C50D78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2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NOTE TEXT + IMAG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6719886" y="6443663"/>
            <a:ext cx="6337302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719887" y="2159000"/>
            <a:ext cx="6337302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20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20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20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20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65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3-4 IMAGE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19550" y="0"/>
            <a:ext cx="9420225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3311525" cy="1774072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663" y="2663825"/>
            <a:ext cx="3311525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2147022"/>
            <a:ext cx="33115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3311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D2A9EC7-3139-804D-A213-8A1799699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5A3EB9C-3A41-944B-802C-434C3C877066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EABF77F-5A54-9646-B61B-3352BBC20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33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FOGRAPH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E992A-6BE3-FE43-B006-486FDB40FCD3}"/>
              </a:ext>
            </a:extLst>
          </p:cNvPr>
          <p:cNvSpPr/>
          <p:nvPr userDrawn="1"/>
        </p:nvSpPr>
        <p:spPr>
          <a:xfrm>
            <a:off x="4019550" y="-1"/>
            <a:ext cx="94202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3311525" cy="1774072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663" y="2663825"/>
            <a:ext cx="3311525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2147022"/>
            <a:ext cx="33115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3311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B62E17-D7B1-444F-A3A9-BC713682BA05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6595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F3187B-63B6-4D4B-A21B-F4EC299E4539}"/>
              </a:ext>
            </a:extLst>
          </p:cNvPr>
          <p:cNvCxnSpPr>
            <a:cxnSpLocks/>
          </p:cNvCxnSpPr>
          <p:nvPr userDrawn="1"/>
        </p:nvCxnSpPr>
        <p:spPr>
          <a:xfrm>
            <a:off x="4019550" y="6802944"/>
            <a:ext cx="90376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40E3E12-E5ED-F341-8D8C-66BE95DB3828}"/>
              </a:ext>
            </a:extLst>
          </p:cNvPr>
          <p:cNvSpPr txBox="1">
            <a:spLocks/>
          </p:cNvSpPr>
          <p:nvPr userDrawn="1"/>
        </p:nvSpPr>
        <p:spPr>
          <a:xfrm>
            <a:off x="12458933" y="7062400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0E665C-597C-7E43-A7AF-0296896E8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9550" y="7055480"/>
            <a:ext cx="8609270" cy="1384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BEE1E6-15E2-EC4A-AC01-9717B04449EB}"/>
              </a:ext>
            </a:extLst>
          </p:cNvPr>
          <p:cNvCxnSpPr>
            <a:cxnSpLocks/>
          </p:cNvCxnSpPr>
          <p:nvPr userDrawn="1"/>
        </p:nvCxnSpPr>
        <p:spPr>
          <a:xfrm>
            <a:off x="347664" y="6802944"/>
            <a:ext cx="3671886" cy="10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497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3261B2-EB11-E34D-A1F7-BAF690C1DC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3439775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here to insert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7056437" cy="1774072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663" y="2663825"/>
            <a:ext cx="7056437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7056437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391CD92-4FEE-4446-B243-C2A355CE37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64A563F-79D7-DE4C-9051-6580DD0955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3BC9527-B673-1645-8AEA-20EC80C57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D5CBE9C-320A-F24D-9B05-3759D4C50D78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95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4 IMAGE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19550" y="0"/>
            <a:ext cx="9420225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3311525" cy="1774072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663" y="2663825"/>
            <a:ext cx="3311525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2147022"/>
            <a:ext cx="33115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3311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D2A9EC7-3139-804D-A213-8A1799699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5A3EB9C-3A41-944B-802C-434C3C877066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EABF77F-5A54-9646-B61B-3352BBC20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05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4 IMAGE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19550" y="0"/>
            <a:ext cx="9420225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3311525" cy="1774072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663" y="2663825"/>
            <a:ext cx="3311525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2147022"/>
            <a:ext cx="33115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3311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D2A9EC7-3139-804D-A213-8A1799699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5A3EB9C-3A41-944B-802C-434C3C877066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EABF77F-5A54-9646-B61B-3352BBC20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48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4 IMAGE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19550" y="0"/>
            <a:ext cx="9420225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3311525" cy="1774072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663" y="2663825"/>
            <a:ext cx="3311525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2147022"/>
            <a:ext cx="33115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3311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D2A9EC7-3139-804D-A213-8A1799699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5A3EB9C-3A41-944B-802C-434C3C877066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EABF77F-5A54-9646-B61B-3352BBC20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84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4 IMAGE PURP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19550" y="0"/>
            <a:ext cx="9420225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3311525" cy="1774072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663" y="2663825"/>
            <a:ext cx="3311525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2147022"/>
            <a:ext cx="33115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3311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D2A9EC7-3139-804D-A213-8A1799699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5A3EB9C-3A41-944B-802C-434C3C877066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EABF77F-5A54-9646-B61B-3352BBC20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83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4 IMAGE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E355FBA-FEFA-174E-A14B-CD1BD4A0987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2159000"/>
            <a:ext cx="7404100" cy="5400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graphic asset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72638" y="0"/>
            <a:ext cx="3767137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8553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663825"/>
            <a:ext cx="3384550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4"/>
            <a:ext cx="7164387" cy="26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7F78F-B0B2-DD45-AA93-CB7D30904B2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910263" y="2663825"/>
            <a:ext cx="3402012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D30C49D-D44B-D04B-A2D1-0E1983740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E19E482-D7C3-EE47-A460-15FAB573F6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8040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E65D2A-4382-E348-BB5D-BB85B5D3479F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EA7170-DC89-4A48-AB88-AEE4313297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19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4 IMAGE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72638" y="0"/>
            <a:ext cx="3767137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8553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663825"/>
            <a:ext cx="3384550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4"/>
            <a:ext cx="7164387" cy="26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7F78F-B0B2-DD45-AA93-CB7D30904B2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910263" y="2663825"/>
            <a:ext cx="3402012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D30C49D-D44B-D04B-A2D1-0E1983740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E19E482-D7C3-EE47-A460-15FAB573F6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8040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E65D2A-4382-E348-BB5D-BB85B5D3479F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43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4 IMAGE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72638" y="0"/>
            <a:ext cx="3767137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8553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663825"/>
            <a:ext cx="3384550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4"/>
            <a:ext cx="7164387" cy="26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7F78F-B0B2-DD45-AA93-CB7D30904B2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910263" y="2663825"/>
            <a:ext cx="3402012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D30C49D-D44B-D04B-A2D1-0E1983740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E19E482-D7C3-EE47-A460-15FAB573F6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8040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E65D2A-4382-E348-BB5D-BB85B5D3479F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6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12709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47663" y="2159000"/>
            <a:ext cx="8964612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195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5245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85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4 IMAG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72638" y="0"/>
            <a:ext cx="3767137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8553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663825"/>
            <a:ext cx="3384550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4"/>
            <a:ext cx="7164387" cy="26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7F78F-B0B2-DD45-AA93-CB7D30904B2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910263" y="2663825"/>
            <a:ext cx="3402012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D30C49D-D44B-D04B-A2D1-0E1983740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E19E482-D7C3-EE47-A460-15FAB573F6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8040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E65D2A-4382-E348-BB5D-BB85B5D3479F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18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1797320"/>
            <a:ext cx="5711904" cy="4999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1797320"/>
            <a:ext cx="5711904" cy="4999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6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A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6B10131-A264-C940-9317-6671A248B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562AA6-E49D-834D-8F7F-2B43FF6E0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5B933A35-D694-45F1-BC24-EB491BE7EB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9377" y="-1469822"/>
            <a:ext cx="10342458" cy="10342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EBA807-0502-4853-AF3A-CE35F65FC437}"/>
              </a:ext>
            </a:extLst>
          </p:cNvPr>
          <p:cNvSpPr txBox="1"/>
          <p:nvPr userDrawn="1"/>
        </p:nvSpPr>
        <p:spPr>
          <a:xfrm>
            <a:off x="347663" y="310601"/>
            <a:ext cx="539631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800" b="1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635818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1090930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</p:spTree>
    <p:extLst>
      <p:ext uri="{BB962C8B-B14F-4D97-AF65-F5344CB8AC3E}">
        <p14:creationId xmlns:p14="http://schemas.microsoft.com/office/powerpoint/2010/main" val="3071042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L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5256212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99388" y="2159000"/>
            <a:ext cx="525780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0AC727-3A7E-0C4A-B299-E04AC0DB9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</p:spTree>
    <p:extLst>
      <p:ext uri="{BB962C8B-B14F-4D97-AF65-F5344CB8AC3E}">
        <p14:creationId xmlns:p14="http://schemas.microsoft.com/office/powerpoint/2010/main" val="1051982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L TEXT BOX +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59000"/>
            <a:ext cx="338455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905424" y="2159000"/>
            <a:ext cx="3384549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</p:spTree>
    <p:extLst>
      <p:ext uri="{BB962C8B-B14F-4D97-AF65-F5344CB8AC3E}">
        <p14:creationId xmlns:p14="http://schemas.microsoft.com/office/powerpoint/2010/main" val="2836077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NOTE TEXT + IMAG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3AD85-AA81-7F4D-BA45-F089581D44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66838"/>
            <a:ext cx="7404100" cy="61928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graphic asset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7799386" y="6443663"/>
            <a:ext cx="5257801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99387" y="2159000"/>
            <a:ext cx="5257801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6B10131-A264-C940-9317-6671A248B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562AA6-E49D-834D-8F7F-2B43FF6E0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32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A425C3-FB5F-1F40-AD9C-618FAB4F3E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91213" y="0"/>
            <a:ext cx="7548562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graphic asset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12709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C078F5-CA55-D144-8111-5E79623003F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47663" y="2159000"/>
            <a:ext cx="8964612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32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195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52450" indent="0">
              <a:buFont typeface="Century Gothic" panose="020B0502020202020204" pitchFamily="34" charset="0"/>
              <a:buNone/>
              <a:defRPr sz="32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E74BF58-BEDF-4D4A-8E62-A27313A415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13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ING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3AD85-AA81-7F4D-BA45-F089581D44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9550" y="11004"/>
            <a:ext cx="9420225" cy="75486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graphic asset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62376"/>
            <a:ext cx="8964612" cy="606512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6B10131-A264-C940-9317-6671A248B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562AA6-E49D-834D-8F7F-2B43FF6E0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8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A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BB0A6C-0773-504A-87D1-112B42BE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6B10131-A264-C940-9317-6671A248B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562AA6-E49D-834D-8F7F-2B43FF6E0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5B933A35-D694-45F1-BC24-EB491BE7EB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9377" y="-1469822"/>
            <a:ext cx="10342458" cy="10342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EBA807-0502-4853-AF3A-CE35F65FC437}"/>
              </a:ext>
            </a:extLst>
          </p:cNvPr>
          <p:cNvSpPr txBox="1"/>
          <p:nvPr userDrawn="1"/>
        </p:nvSpPr>
        <p:spPr>
          <a:xfrm>
            <a:off x="347663" y="310601"/>
            <a:ext cx="539631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800" b="1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485885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10909300" cy="36036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2147888" y="2663824"/>
            <a:ext cx="10909300" cy="36528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185290"/>
            <a:ext cx="10909300" cy="3272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500" b="1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100" b="1" spc="20" baseline="0">
                <a:latin typeface="Century Gothic" panose="020B0502020202020204" pitchFamily="34" charset="0"/>
              </a:defRPr>
            </a:lvl2pPr>
            <a:lvl3pPr marL="171450" indent="-171450">
              <a:buFont typeface="Century Gothic" panose="020B0502020202020204" pitchFamily="34" charset="0"/>
              <a:buChar char="−"/>
              <a:defRPr sz="1100" b="1" spc="20" baseline="0">
                <a:latin typeface="Century Gothic" panose="020B0502020202020204" pitchFamily="34" charset="0"/>
              </a:defRPr>
            </a:lvl3pPr>
            <a:lvl4pPr marL="0" indent="0">
              <a:buNone/>
              <a:defRPr sz="1100" b="1" spc="20" baseline="0">
                <a:latin typeface="Century Gothic" panose="020B0502020202020204" pitchFamily="34" charset="0"/>
              </a:defRPr>
            </a:lvl4pPr>
            <a:lvl5pPr marL="0" indent="0">
              <a:buNone/>
              <a:defRPr sz="1100" b="1" spc="2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Enter chart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784D685-AF39-F946-9152-F721C5020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EBC84D8-8CB2-3D43-B280-57423010C90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8DFC93A-7F7A-AD4F-B366-0EAA902F9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5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FOGRAPH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E992A-6BE3-FE43-B006-486FDB40FCD3}"/>
              </a:ext>
            </a:extLst>
          </p:cNvPr>
          <p:cNvSpPr/>
          <p:nvPr userDrawn="1"/>
        </p:nvSpPr>
        <p:spPr>
          <a:xfrm>
            <a:off x="4019550" y="-1"/>
            <a:ext cx="94202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3311525" cy="1774072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663" y="2663825"/>
            <a:ext cx="3311525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2147022"/>
            <a:ext cx="33115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3311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B62E17-D7B1-444F-A3A9-BC713682BA05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6595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F3187B-63B6-4D4B-A21B-F4EC299E4539}"/>
              </a:ext>
            </a:extLst>
          </p:cNvPr>
          <p:cNvCxnSpPr>
            <a:cxnSpLocks/>
          </p:cNvCxnSpPr>
          <p:nvPr userDrawn="1"/>
        </p:nvCxnSpPr>
        <p:spPr>
          <a:xfrm>
            <a:off x="4019550" y="6802944"/>
            <a:ext cx="90376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40E3E12-E5ED-F341-8D8C-66BE95DB3828}"/>
              </a:ext>
            </a:extLst>
          </p:cNvPr>
          <p:cNvSpPr txBox="1">
            <a:spLocks/>
          </p:cNvSpPr>
          <p:nvPr userDrawn="1"/>
        </p:nvSpPr>
        <p:spPr>
          <a:xfrm>
            <a:off x="12458933" y="7062400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0E665C-597C-7E43-A7AF-0296896E8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9550" y="7055480"/>
            <a:ext cx="8609270" cy="1384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BEE1E6-15E2-EC4A-AC01-9717B04449EB}"/>
              </a:ext>
            </a:extLst>
          </p:cNvPr>
          <p:cNvCxnSpPr>
            <a:cxnSpLocks/>
          </p:cNvCxnSpPr>
          <p:nvPr userDrawn="1"/>
        </p:nvCxnSpPr>
        <p:spPr>
          <a:xfrm>
            <a:off x="347664" y="6802944"/>
            <a:ext cx="3671886" cy="10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262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3261B2-EB11-E34D-A1F7-BAF690C1DC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3439775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here to insert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7056437" cy="1774072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663" y="2663825"/>
            <a:ext cx="7056437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20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7056437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391CD92-4FEE-4446-B243-C2A355CE37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64A563F-79D7-DE4C-9051-6580DD0955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3BC9527-B673-1645-8AEA-20EC80C57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D5CBE9C-320A-F24D-9B05-3759D4C50D78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557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4 IMAGE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19550" y="0"/>
            <a:ext cx="9420225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3311525" cy="1774072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663" y="2663825"/>
            <a:ext cx="3311525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2147022"/>
            <a:ext cx="33115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3311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D2A9EC7-3139-804D-A213-8A1799699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5A3EB9C-3A41-944B-802C-434C3C877066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EABF77F-5A54-9646-B61B-3352BBC20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21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4 IMAGE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19550" y="0"/>
            <a:ext cx="9420225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3311525" cy="1774072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663" y="2663825"/>
            <a:ext cx="3311525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2147022"/>
            <a:ext cx="33115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3311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D2A9EC7-3139-804D-A213-8A1799699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5A3EB9C-3A41-944B-802C-434C3C877066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EABF77F-5A54-9646-B61B-3352BBC20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29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4 IMAGE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19550" y="0"/>
            <a:ext cx="9420225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3311525" cy="1774072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663" y="2663825"/>
            <a:ext cx="3311525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2147022"/>
            <a:ext cx="33115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3311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D2A9EC7-3139-804D-A213-8A1799699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5A3EB9C-3A41-944B-802C-434C3C877066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EABF77F-5A54-9646-B61B-3352BBC20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75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4 IMAGE PURP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19550" y="0"/>
            <a:ext cx="9420225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3311525" cy="1774072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663" y="2663825"/>
            <a:ext cx="3311525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2147022"/>
            <a:ext cx="33115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6443663"/>
            <a:ext cx="3311525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D2A9EC7-3139-804D-A213-8A1799699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5A3EB9C-3A41-944B-802C-434C3C877066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EABF77F-5A54-9646-B61B-3352BBC20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7968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0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4 IMAGE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E355FBA-FEFA-174E-A14B-CD1BD4A0987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2159000"/>
            <a:ext cx="7404100" cy="5400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graphic asset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72638" y="0"/>
            <a:ext cx="3767137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8553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663825"/>
            <a:ext cx="3384550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4"/>
            <a:ext cx="7164387" cy="26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7F78F-B0B2-DD45-AA93-CB7D30904B2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910263" y="2663825"/>
            <a:ext cx="3402012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D30C49D-D44B-D04B-A2D1-0E1983740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E19E482-D7C3-EE47-A460-15FAB573F6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8040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E65D2A-4382-E348-BB5D-BB85B5D3479F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EA7170-DC89-4A48-AB88-AEE4313297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7231" y="6858000"/>
            <a:ext cx="1512000" cy="4941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76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4 IMAGE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72638" y="0"/>
            <a:ext cx="3767137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8553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663825"/>
            <a:ext cx="3384550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4"/>
            <a:ext cx="7164387" cy="26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7F78F-B0B2-DD45-AA93-CB7D30904B2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910263" y="2663825"/>
            <a:ext cx="3402012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D30C49D-D44B-D04B-A2D1-0E1983740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E19E482-D7C3-EE47-A460-15FAB573F6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8040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E65D2A-4382-E348-BB5D-BB85B5D3479F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34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4 IMAGE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72638" y="0"/>
            <a:ext cx="3767137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8553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663825"/>
            <a:ext cx="3384550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4"/>
            <a:ext cx="7164387" cy="26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7F78F-B0B2-DD45-AA93-CB7D30904B2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910263" y="2663825"/>
            <a:ext cx="3402012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D30C49D-D44B-D04B-A2D1-0E1983740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E19E482-D7C3-EE47-A460-15FAB573F6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8040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E65D2A-4382-E348-BB5D-BB85B5D3479F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79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4 IMAG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0225-F393-1A4B-A79C-BFE7170DFD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72638" y="0"/>
            <a:ext cx="3767137" cy="755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picture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8553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8" y="2663825"/>
            <a:ext cx="3384550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4"/>
            <a:ext cx="7164387" cy="26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7F78F-B0B2-DD45-AA93-CB7D30904B2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910263" y="2663825"/>
            <a:ext cx="3402012" cy="365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Char char="•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177800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0" indent="-171450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0" indent="-177800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0" indent="-177800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0" indent="-161925">
              <a:buFont typeface="Century Gothic" panose="020B0502020202020204" pitchFamily="34" charset="0"/>
              <a:buChar char="○"/>
              <a:defRPr sz="1400"/>
            </a:lvl8pPr>
            <a:lvl9pPr marL="723900" indent="-190500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D30C49D-D44B-D04B-A2D1-0E1983740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16:9 presentation master template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E19E482-D7C3-EE47-A460-15FAB573F6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804000"/>
            <a:ext cx="12709525" cy="3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/>
          <a:lstStyle>
            <a:lvl1pPr>
              <a:defRPr sz="2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E65D2A-4382-E348-BB5D-BB85B5D3479F}"/>
              </a:ext>
            </a:extLst>
          </p:cNvPr>
          <p:cNvSpPr txBox="1">
            <a:spLocks/>
          </p:cNvSpPr>
          <p:nvPr userDrawn="1"/>
        </p:nvSpPr>
        <p:spPr>
          <a:xfrm>
            <a:off x="12449963" y="704472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22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9" y="2185289"/>
            <a:ext cx="5256211" cy="3519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500" b="1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100" b="1" spc="20" baseline="0">
                <a:latin typeface="Century Gothic" panose="020B0502020202020204" pitchFamily="34" charset="0"/>
              </a:defRPr>
            </a:lvl2pPr>
            <a:lvl3pPr marL="171450" indent="-171450">
              <a:buFont typeface="Century Gothic" panose="020B0502020202020204" pitchFamily="34" charset="0"/>
              <a:buChar char="−"/>
              <a:defRPr sz="1100" b="1" spc="20" baseline="0">
                <a:latin typeface="Century Gothic" panose="020B0502020202020204" pitchFamily="34" charset="0"/>
              </a:defRPr>
            </a:lvl3pPr>
            <a:lvl4pPr marL="0" indent="0">
              <a:buNone/>
              <a:defRPr sz="1100" b="1" spc="20" baseline="0">
                <a:latin typeface="Century Gothic" panose="020B0502020202020204" pitchFamily="34" charset="0"/>
              </a:defRPr>
            </a:lvl4pPr>
            <a:lvl5pPr marL="0" indent="0">
              <a:buNone/>
              <a:defRPr sz="1100" b="1" spc="2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Enter chart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8" y="6443663"/>
            <a:ext cx="5256212" cy="36036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799388" y="2185289"/>
            <a:ext cx="5256212" cy="3519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500" b="1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100" b="1" spc="20" baseline="0">
                <a:latin typeface="Century Gothic" panose="020B0502020202020204" pitchFamily="34" charset="0"/>
              </a:defRPr>
            </a:lvl2pPr>
            <a:lvl3pPr marL="171450" indent="-171450">
              <a:buFont typeface="Century Gothic" panose="020B0502020202020204" pitchFamily="34" charset="0"/>
              <a:buChar char="−"/>
              <a:defRPr sz="1100" b="1" spc="20" baseline="0">
                <a:latin typeface="Century Gothic" panose="020B0502020202020204" pitchFamily="34" charset="0"/>
              </a:defRPr>
            </a:lvl3pPr>
            <a:lvl4pPr marL="0" indent="0">
              <a:buNone/>
              <a:defRPr sz="1100" b="1" spc="20" baseline="0">
                <a:latin typeface="Century Gothic" panose="020B0502020202020204" pitchFamily="34" charset="0"/>
              </a:defRPr>
            </a:lvl4pPr>
            <a:lvl5pPr marL="0" indent="0">
              <a:buNone/>
              <a:defRPr sz="1100" b="1" spc="2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Enter chart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2147888" y="2677501"/>
            <a:ext cx="5256212" cy="36525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7799388" y="2677501"/>
            <a:ext cx="5256212" cy="36525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7799388" y="6470282"/>
            <a:ext cx="5256212" cy="333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9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B3F62A-D3F7-1C4A-9E7A-F784961C7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974CBE3-6096-6340-AF19-7DA261A12E1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8"/>
            <a:ext cx="8964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2EA0C98-F85A-2A40-B942-980C55AE4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7888" y="7062705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9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6897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1797320"/>
            <a:ext cx="5711904" cy="4999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1797320"/>
            <a:ext cx="5711904" cy="4999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651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47663" y="384928"/>
            <a:ext cx="8964612" cy="98190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page title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7889" y="2159000"/>
            <a:ext cx="10909300" cy="4158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1" indent="-171451">
              <a:buFont typeface="Arial" panose="020B0604020202020204" pitchFamily="34" charset="0"/>
              <a:buChar char="•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2" indent="-177801">
              <a:buFont typeface="Century Gothic" panose="020B0502020202020204" pitchFamily="34" charset="0"/>
              <a:buChar char="−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3" indent="-171451">
              <a:buFont typeface="Century Gothic" panose="020B0502020202020204" pitchFamily="34" charset="0"/>
              <a:buChar char="○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905" indent="-171451">
              <a:buFont typeface="Century Gothic" panose="020B0502020202020204" pitchFamily="34" charset="0"/>
              <a:buChar char="&gt;"/>
              <a:defRPr sz="1500" b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801" indent="-177801"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77801" indent="-177801">
              <a:buFont typeface="Century Gothic" panose="020B0502020202020204" pitchFamily="34" charset="0"/>
              <a:buChar char="−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533403" indent="-161926">
              <a:buFont typeface="Century Gothic" panose="020B0502020202020204" pitchFamily="34" charset="0"/>
              <a:buChar char="○"/>
              <a:defRPr sz="1400"/>
            </a:lvl8pPr>
            <a:lvl9pPr marL="723905" indent="-190502">
              <a:buFont typeface="Century Gothic" panose="020B0502020202020204" pitchFamily="34" charset="0"/>
              <a:buChar char="&gt;"/>
              <a:defRPr sz="1400"/>
            </a:lvl9pPr>
          </a:lstStyle>
          <a:p>
            <a:pPr lvl="0"/>
            <a:r>
              <a:rPr lang="en-US"/>
              <a:t>Text level 1</a:t>
            </a:r>
          </a:p>
          <a:p>
            <a:pPr lvl="1"/>
            <a:r>
              <a:rPr lang="en-US"/>
              <a:t>Bullet level 1</a:t>
            </a:r>
          </a:p>
          <a:p>
            <a:pPr lvl="2"/>
            <a:r>
              <a:rPr lang="en-US"/>
              <a:t>Bullet level 2</a:t>
            </a:r>
          </a:p>
          <a:p>
            <a:pPr lvl="3"/>
            <a:r>
              <a:rPr lang="en-US"/>
              <a:t>Bullet level 3</a:t>
            </a:r>
          </a:p>
          <a:p>
            <a:pPr lvl="4"/>
            <a:r>
              <a:rPr lang="en-US"/>
              <a:t>Bullet level 4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7663" y="1366839"/>
            <a:ext cx="8964612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5" indent="0" algn="ctr">
              <a:buNone/>
              <a:defRPr sz="2205"/>
            </a:lvl2pPr>
            <a:lvl3pPr marL="1007950" indent="0" algn="ctr">
              <a:buNone/>
              <a:defRPr sz="1984"/>
            </a:lvl3pPr>
            <a:lvl4pPr marL="1511925" indent="0" algn="ctr">
              <a:buNone/>
              <a:defRPr sz="1764"/>
            </a:lvl4pPr>
            <a:lvl5pPr marL="2015899" indent="0" algn="ctr">
              <a:buNone/>
              <a:defRPr sz="1764"/>
            </a:lvl5pPr>
            <a:lvl6pPr marL="2519874" indent="0" algn="ctr">
              <a:buNone/>
              <a:defRPr sz="1764"/>
            </a:lvl6pPr>
            <a:lvl7pPr marL="3023849" indent="0" algn="ctr">
              <a:buNone/>
              <a:defRPr sz="1764"/>
            </a:lvl7pPr>
            <a:lvl8pPr marL="3527824" indent="0" algn="ctr">
              <a:buNone/>
              <a:defRPr sz="1764"/>
            </a:lvl8pPr>
            <a:lvl9pPr marL="4031799" indent="0" algn="ctr">
              <a:buNone/>
              <a:defRPr sz="1764"/>
            </a:lvl9pPr>
          </a:lstStyle>
          <a:p>
            <a:r>
              <a:rPr lang="en-US"/>
              <a:t>Click to enter page subtitle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147889" y="6443664"/>
            <a:ext cx="10909300" cy="2625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899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3" indent="0">
              <a:buNone/>
              <a:defRPr sz="899"/>
            </a:lvl2pPr>
            <a:lvl3pPr marL="914406" indent="0">
              <a:buNone/>
              <a:defRPr sz="899"/>
            </a:lvl3pPr>
            <a:lvl4pPr marL="1371610" indent="0">
              <a:buNone/>
              <a:defRPr sz="899"/>
            </a:lvl4pPr>
            <a:lvl5pPr marL="1828812" indent="0">
              <a:buNone/>
              <a:defRPr sz="899"/>
            </a:lvl5pPr>
          </a:lstStyle>
          <a:p>
            <a:pPr lvl="0"/>
            <a:r>
              <a:rPr lang="en-US"/>
              <a:t>Footnote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7888" y="7062706"/>
            <a:ext cx="10480932" cy="131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99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88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9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71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4001" r:id="rId2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225">
          <p15:clr>
            <a:srgbClr val="F26B43"/>
          </p15:clr>
        </p15:guide>
        <p15:guide id="2" pos="1353">
          <p15:clr>
            <a:srgbClr val="F26B43"/>
          </p15:clr>
        </p15:guide>
        <p15:guide id="3" pos="7272">
          <p15:clr>
            <a:srgbClr val="F26B43"/>
          </p15:clr>
        </p15:guide>
        <p15:guide id="4" pos="7045">
          <p15:clr>
            <a:srgbClr val="F26B43"/>
          </p15:clr>
        </p15:guide>
        <p15:guide id="5" pos="6093">
          <p15:clr>
            <a:srgbClr val="F26B43"/>
          </p15:clr>
        </p15:guide>
        <p15:guide id="6" pos="5866">
          <p15:clr>
            <a:srgbClr val="F26B43"/>
          </p15:clr>
        </p15:guide>
        <p15:guide id="7" pos="4913">
          <p15:clr>
            <a:srgbClr val="F26B43"/>
          </p15:clr>
        </p15:guide>
        <p15:guide id="8" pos="4664">
          <p15:clr>
            <a:srgbClr val="F26B43"/>
          </p15:clr>
        </p15:guide>
        <p15:guide id="9" pos="3711">
          <p15:clr>
            <a:srgbClr val="F26B43"/>
          </p15:clr>
        </p15:guide>
        <p15:guide id="10" pos="3485">
          <p15:clr>
            <a:srgbClr val="F26B43"/>
          </p15:clr>
        </p15:guide>
        <p15:guide id="11" pos="2532">
          <p15:clr>
            <a:srgbClr val="F26B43"/>
          </p15:clr>
        </p15:guide>
        <p15:guide id="12" pos="2305">
          <p15:clr>
            <a:srgbClr val="F26B43"/>
          </p15:clr>
        </p15:guide>
        <p15:guide id="13" orient="horz" pos="4286">
          <p15:clr>
            <a:srgbClr val="F26B43"/>
          </p15:clr>
        </p15:guide>
        <p15:guide id="14" orient="horz" pos="861">
          <p15:clr>
            <a:srgbClr val="F26B43"/>
          </p15:clr>
        </p15:guide>
        <p15:guide id="15" orient="horz" pos="4513">
          <p15:clr>
            <a:srgbClr val="F26B43"/>
          </p15:clr>
        </p15:guide>
        <p15:guide id="16" pos="219">
          <p15:clr>
            <a:srgbClr val="F26B43"/>
          </p15:clr>
        </p15:guide>
        <p15:guide id="17" pos="514" userDrawn="1">
          <p15:clr>
            <a:srgbClr val="F26B43"/>
          </p15:clr>
        </p15:guide>
        <p15:guide id="18" orient="horz" pos="2381" userDrawn="1">
          <p15:clr>
            <a:srgbClr val="F26B43"/>
          </p15:clr>
        </p15:guide>
        <p15:guide id="19" orient="horz" pos="453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CF02B5A-7DB7-D946-9CDC-E1ECE900FAF9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14CA66-4155-1043-B11C-848E49AF8532}"/>
              </a:ext>
            </a:extLst>
          </p:cNvPr>
          <p:cNvCxnSpPr/>
          <p:nvPr userDrawn="1"/>
        </p:nvCxnSpPr>
        <p:spPr>
          <a:xfrm>
            <a:off x="347664" y="6804000"/>
            <a:ext cx="127095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85DBA1B-0AC6-164D-8C23-FC6B5388F37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5605" y="6844318"/>
            <a:ext cx="1512000" cy="50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1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</p:sldLayoutIdLst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225">
          <p15:clr>
            <a:srgbClr val="F26B43"/>
          </p15:clr>
        </p15:guide>
        <p15:guide id="2" pos="1353">
          <p15:clr>
            <a:srgbClr val="F26B43"/>
          </p15:clr>
        </p15:guide>
        <p15:guide id="3" pos="7272">
          <p15:clr>
            <a:srgbClr val="F26B43"/>
          </p15:clr>
        </p15:guide>
        <p15:guide id="4" pos="7045">
          <p15:clr>
            <a:srgbClr val="F26B43"/>
          </p15:clr>
        </p15:guide>
        <p15:guide id="5" pos="6093">
          <p15:clr>
            <a:srgbClr val="F26B43"/>
          </p15:clr>
        </p15:guide>
        <p15:guide id="6" pos="5866">
          <p15:clr>
            <a:srgbClr val="F26B43"/>
          </p15:clr>
        </p15:guide>
        <p15:guide id="7" pos="4913">
          <p15:clr>
            <a:srgbClr val="F26B43"/>
          </p15:clr>
        </p15:guide>
        <p15:guide id="8" pos="4664">
          <p15:clr>
            <a:srgbClr val="F26B43"/>
          </p15:clr>
        </p15:guide>
        <p15:guide id="9" pos="3711">
          <p15:clr>
            <a:srgbClr val="F26B43"/>
          </p15:clr>
        </p15:guide>
        <p15:guide id="10" pos="3485">
          <p15:clr>
            <a:srgbClr val="F26B43"/>
          </p15:clr>
        </p15:guide>
        <p15:guide id="11" pos="2532">
          <p15:clr>
            <a:srgbClr val="F26B43"/>
          </p15:clr>
        </p15:guide>
        <p15:guide id="12" pos="2305">
          <p15:clr>
            <a:srgbClr val="F26B43"/>
          </p15:clr>
        </p15:guide>
        <p15:guide id="13" orient="horz" pos="4286">
          <p15:clr>
            <a:srgbClr val="F26B43"/>
          </p15:clr>
        </p15:guide>
        <p15:guide id="14" orient="horz" pos="861">
          <p15:clr>
            <a:srgbClr val="F26B43"/>
          </p15:clr>
        </p15:guide>
        <p15:guide id="15" orient="horz" pos="4513">
          <p15:clr>
            <a:srgbClr val="F26B43"/>
          </p15:clr>
        </p15:guide>
        <p15:guide id="16" pos="219">
          <p15:clr>
            <a:srgbClr val="F26B43"/>
          </p15:clr>
        </p15:guide>
        <p15:guide id="17" orient="horz" pos="4059">
          <p15:clr>
            <a:srgbClr val="F26B43"/>
          </p15:clr>
        </p15:guide>
        <p15:guide id="18" orient="horz" pos="1360">
          <p15:clr>
            <a:srgbClr val="F26B43"/>
          </p15:clr>
        </p15:guide>
        <p15:guide id="19" orient="horz" pos="1678">
          <p15:clr>
            <a:srgbClr val="F26B43"/>
          </p15:clr>
        </p15:guide>
        <p15:guide id="20" orient="horz" pos="226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772D15-E85F-DC47-B927-F54FBDB5675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55605" y="6844318"/>
            <a:ext cx="1512000" cy="50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1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</p:sldLayoutIdLst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225">
          <p15:clr>
            <a:srgbClr val="F26B43"/>
          </p15:clr>
        </p15:guide>
        <p15:guide id="2" pos="1353">
          <p15:clr>
            <a:srgbClr val="F26B43"/>
          </p15:clr>
        </p15:guide>
        <p15:guide id="3" pos="7272">
          <p15:clr>
            <a:srgbClr val="F26B43"/>
          </p15:clr>
        </p15:guide>
        <p15:guide id="4" pos="7045">
          <p15:clr>
            <a:srgbClr val="F26B43"/>
          </p15:clr>
        </p15:guide>
        <p15:guide id="5" pos="6093">
          <p15:clr>
            <a:srgbClr val="F26B43"/>
          </p15:clr>
        </p15:guide>
        <p15:guide id="6" pos="5866">
          <p15:clr>
            <a:srgbClr val="F26B43"/>
          </p15:clr>
        </p15:guide>
        <p15:guide id="7" pos="4913">
          <p15:clr>
            <a:srgbClr val="F26B43"/>
          </p15:clr>
        </p15:guide>
        <p15:guide id="8" pos="4664">
          <p15:clr>
            <a:srgbClr val="F26B43"/>
          </p15:clr>
        </p15:guide>
        <p15:guide id="9" pos="3711">
          <p15:clr>
            <a:srgbClr val="F26B43"/>
          </p15:clr>
        </p15:guide>
        <p15:guide id="10" pos="3485">
          <p15:clr>
            <a:srgbClr val="F26B43"/>
          </p15:clr>
        </p15:guide>
        <p15:guide id="11" pos="2532">
          <p15:clr>
            <a:srgbClr val="F26B43"/>
          </p15:clr>
        </p15:guide>
        <p15:guide id="12" pos="2305">
          <p15:clr>
            <a:srgbClr val="F26B43"/>
          </p15:clr>
        </p15:guide>
        <p15:guide id="13" orient="horz" pos="4286">
          <p15:clr>
            <a:srgbClr val="F26B43"/>
          </p15:clr>
        </p15:guide>
        <p15:guide id="14" orient="horz" pos="861">
          <p15:clr>
            <a:srgbClr val="F26B43"/>
          </p15:clr>
        </p15:guide>
        <p15:guide id="15" orient="horz" pos="4513">
          <p15:clr>
            <a:srgbClr val="F26B43"/>
          </p15:clr>
        </p15:guide>
        <p15:guide id="16" pos="219">
          <p15:clr>
            <a:srgbClr val="F26B43"/>
          </p15:clr>
        </p15:guide>
        <p15:guide id="17" orient="horz" pos="4059">
          <p15:clr>
            <a:srgbClr val="F26B43"/>
          </p15:clr>
        </p15:guide>
        <p15:guide id="18" orient="horz" pos="1360">
          <p15:clr>
            <a:srgbClr val="F26B43"/>
          </p15:clr>
        </p15:guide>
        <p15:guide id="19" orient="horz" pos="1678">
          <p15:clr>
            <a:srgbClr val="F26B43"/>
          </p15:clr>
        </p15:guide>
        <p15:guide id="20" orient="horz" pos="22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CF02B5A-7DB7-D946-9CDC-E1ECE900FAF9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E6469-016F-5742-909E-B85FE56952F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56166" y="6849923"/>
            <a:ext cx="1512000" cy="49410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14CA66-4155-1043-B11C-848E49AF8532}"/>
              </a:ext>
            </a:extLst>
          </p:cNvPr>
          <p:cNvCxnSpPr/>
          <p:nvPr userDrawn="1"/>
        </p:nvCxnSpPr>
        <p:spPr>
          <a:xfrm>
            <a:off x="347664" y="6804000"/>
            <a:ext cx="127095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66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4009" r:id="rId2"/>
    <p:sldLayoutId id="2147483993" r:id="rId3"/>
    <p:sldLayoutId id="2147484027" r:id="rId4"/>
    <p:sldLayoutId id="2147484034" r:id="rId5"/>
    <p:sldLayoutId id="2147483969" r:id="rId6"/>
    <p:sldLayoutId id="2147483970" r:id="rId7"/>
    <p:sldLayoutId id="2147483971" r:id="rId8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225">
          <p15:clr>
            <a:srgbClr val="F26B43"/>
          </p15:clr>
        </p15:guide>
        <p15:guide id="2" pos="1353">
          <p15:clr>
            <a:srgbClr val="F26B43"/>
          </p15:clr>
        </p15:guide>
        <p15:guide id="3" pos="7272">
          <p15:clr>
            <a:srgbClr val="F26B43"/>
          </p15:clr>
        </p15:guide>
        <p15:guide id="4" pos="7045">
          <p15:clr>
            <a:srgbClr val="F26B43"/>
          </p15:clr>
        </p15:guide>
        <p15:guide id="5" pos="6093">
          <p15:clr>
            <a:srgbClr val="F26B43"/>
          </p15:clr>
        </p15:guide>
        <p15:guide id="6" pos="5866">
          <p15:clr>
            <a:srgbClr val="F26B43"/>
          </p15:clr>
        </p15:guide>
        <p15:guide id="7" pos="4913">
          <p15:clr>
            <a:srgbClr val="F26B43"/>
          </p15:clr>
        </p15:guide>
        <p15:guide id="8" pos="4664">
          <p15:clr>
            <a:srgbClr val="F26B43"/>
          </p15:clr>
        </p15:guide>
        <p15:guide id="9" pos="3711">
          <p15:clr>
            <a:srgbClr val="F26B43"/>
          </p15:clr>
        </p15:guide>
        <p15:guide id="10" pos="3485">
          <p15:clr>
            <a:srgbClr val="F26B43"/>
          </p15:clr>
        </p15:guide>
        <p15:guide id="11" pos="2532">
          <p15:clr>
            <a:srgbClr val="F26B43"/>
          </p15:clr>
        </p15:guide>
        <p15:guide id="12" pos="2305">
          <p15:clr>
            <a:srgbClr val="F26B43"/>
          </p15:clr>
        </p15:guide>
        <p15:guide id="13" orient="horz" pos="4286">
          <p15:clr>
            <a:srgbClr val="F26B43"/>
          </p15:clr>
        </p15:guide>
        <p15:guide id="14" orient="horz" pos="861">
          <p15:clr>
            <a:srgbClr val="F26B43"/>
          </p15:clr>
        </p15:guide>
        <p15:guide id="15" orient="horz" pos="4513">
          <p15:clr>
            <a:srgbClr val="F26B43"/>
          </p15:clr>
        </p15:guide>
        <p15:guide id="16" pos="219">
          <p15:clr>
            <a:srgbClr val="F26B43"/>
          </p15:clr>
        </p15:guide>
        <p15:guide id="17" orient="horz" pos="4059" userDrawn="1">
          <p15:clr>
            <a:srgbClr val="F26B43"/>
          </p15:clr>
        </p15:guide>
        <p15:guide id="18" orient="horz" pos="1360" userDrawn="1">
          <p15:clr>
            <a:srgbClr val="F26B43"/>
          </p15:clr>
        </p15:guide>
        <p15:guide id="19" orient="horz" pos="1678" userDrawn="1">
          <p15:clr>
            <a:srgbClr val="F26B43"/>
          </p15:clr>
        </p15:guide>
        <p15:guide id="20" orient="horz" pos="22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CF02B5A-7DB7-D946-9CDC-E1ECE900FAF9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14CA66-4155-1043-B11C-848E49AF8532}"/>
              </a:ext>
            </a:extLst>
          </p:cNvPr>
          <p:cNvCxnSpPr/>
          <p:nvPr userDrawn="1"/>
        </p:nvCxnSpPr>
        <p:spPr>
          <a:xfrm>
            <a:off x="347664" y="6804000"/>
            <a:ext cx="127095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85DBA1B-0AC6-164D-8C23-FC6B5388F37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5605" y="6844318"/>
            <a:ext cx="1512000" cy="50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6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59" r:id="rId6"/>
    <p:sldLayoutId id="2147484063" r:id="rId7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225">
          <p15:clr>
            <a:srgbClr val="F26B43"/>
          </p15:clr>
        </p15:guide>
        <p15:guide id="2" pos="1353">
          <p15:clr>
            <a:srgbClr val="F26B43"/>
          </p15:clr>
        </p15:guide>
        <p15:guide id="3" pos="7272">
          <p15:clr>
            <a:srgbClr val="F26B43"/>
          </p15:clr>
        </p15:guide>
        <p15:guide id="4" pos="7045">
          <p15:clr>
            <a:srgbClr val="F26B43"/>
          </p15:clr>
        </p15:guide>
        <p15:guide id="5" pos="6093">
          <p15:clr>
            <a:srgbClr val="F26B43"/>
          </p15:clr>
        </p15:guide>
        <p15:guide id="6" pos="5866">
          <p15:clr>
            <a:srgbClr val="F26B43"/>
          </p15:clr>
        </p15:guide>
        <p15:guide id="7" pos="4913">
          <p15:clr>
            <a:srgbClr val="F26B43"/>
          </p15:clr>
        </p15:guide>
        <p15:guide id="8" pos="4664">
          <p15:clr>
            <a:srgbClr val="F26B43"/>
          </p15:clr>
        </p15:guide>
        <p15:guide id="9" pos="3711">
          <p15:clr>
            <a:srgbClr val="F26B43"/>
          </p15:clr>
        </p15:guide>
        <p15:guide id="10" pos="3485">
          <p15:clr>
            <a:srgbClr val="F26B43"/>
          </p15:clr>
        </p15:guide>
        <p15:guide id="11" pos="2532">
          <p15:clr>
            <a:srgbClr val="F26B43"/>
          </p15:clr>
        </p15:guide>
        <p15:guide id="12" pos="2305">
          <p15:clr>
            <a:srgbClr val="F26B43"/>
          </p15:clr>
        </p15:guide>
        <p15:guide id="13" orient="horz" pos="4286">
          <p15:clr>
            <a:srgbClr val="F26B43"/>
          </p15:clr>
        </p15:guide>
        <p15:guide id="14" orient="horz" pos="861">
          <p15:clr>
            <a:srgbClr val="F26B43"/>
          </p15:clr>
        </p15:guide>
        <p15:guide id="15" orient="horz" pos="4513">
          <p15:clr>
            <a:srgbClr val="F26B43"/>
          </p15:clr>
        </p15:guide>
        <p15:guide id="16" pos="219">
          <p15:clr>
            <a:srgbClr val="F26B43"/>
          </p15:clr>
        </p15:guide>
        <p15:guide id="17" orient="horz" pos="4059">
          <p15:clr>
            <a:srgbClr val="F26B43"/>
          </p15:clr>
        </p15:guide>
        <p15:guide id="18" orient="horz" pos="1360">
          <p15:clr>
            <a:srgbClr val="F26B43"/>
          </p15:clr>
        </p15:guide>
        <p15:guide id="19" orient="horz" pos="1678">
          <p15:clr>
            <a:srgbClr val="F26B43"/>
          </p15:clr>
        </p15:guide>
        <p15:guide id="20" orient="horz" pos="22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14CA66-4155-1043-B11C-848E49AF8532}"/>
              </a:ext>
            </a:extLst>
          </p:cNvPr>
          <p:cNvCxnSpPr/>
          <p:nvPr userDrawn="1"/>
        </p:nvCxnSpPr>
        <p:spPr>
          <a:xfrm>
            <a:off x="347664" y="6804000"/>
            <a:ext cx="127095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85DBA1B-0AC6-164D-8C23-FC6B5388F37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5605" y="6844318"/>
            <a:ext cx="1512000" cy="50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0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60" r:id="rId6"/>
    <p:sldLayoutId id="2147484065" r:id="rId7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225">
          <p15:clr>
            <a:srgbClr val="F26B43"/>
          </p15:clr>
        </p15:guide>
        <p15:guide id="2" pos="1353">
          <p15:clr>
            <a:srgbClr val="F26B43"/>
          </p15:clr>
        </p15:guide>
        <p15:guide id="3" pos="7272">
          <p15:clr>
            <a:srgbClr val="F26B43"/>
          </p15:clr>
        </p15:guide>
        <p15:guide id="4" pos="7045">
          <p15:clr>
            <a:srgbClr val="F26B43"/>
          </p15:clr>
        </p15:guide>
        <p15:guide id="5" pos="6093">
          <p15:clr>
            <a:srgbClr val="F26B43"/>
          </p15:clr>
        </p15:guide>
        <p15:guide id="6" pos="5866">
          <p15:clr>
            <a:srgbClr val="F26B43"/>
          </p15:clr>
        </p15:guide>
        <p15:guide id="7" pos="4913">
          <p15:clr>
            <a:srgbClr val="F26B43"/>
          </p15:clr>
        </p15:guide>
        <p15:guide id="8" pos="4664">
          <p15:clr>
            <a:srgbClr val="F26B43"/>
          </p15:clr>
        </p15:guide>
        <p15:guide id="9" pos="3711">
          <p15:clr>
            <a:srgbClr val="F26B43"/>
          </p15:clr>
        </p15:guide>
        <p15:guide id="10" pos="3485">
          <p15:clr>
            <a:srgbClr val="F26B43"/>
          </p15:clr>
        </p15:guide>
        <p15:guide id="11" pos="2532">
          <p15:clr>
            <a:srgbClr val="F26B43"/>
          </p15:clr>
        </p15:guide>
        <p15:guide id="12" pos="2305">
          <p15:clr>
            <a:srgbClr val="F26B43"/>
          </p15:clr>
        </p15:guide>
        <p15:guide id="13" orient="horz" pos="4286">
          <p15:clr>
            <a:srgbClr val="F26B43"/>
          </p15:clr>
        </p15:guide>
        <p15:guide id="14" orient="horz" pos="861">
          <p15:clr>
            <a:srgbClr val="F26B43"/>
          </p15:clr>
        </p15:guide>
        <p15:guide id="15" orient="horz" pos="4513">
          <p15:clr>
            <a:srgbClr val="F26B43"/>
          </p15:clr>
        </p15:guide>
        <p15:guide id="16" pos="219">
          <p15:clr>
            <a:srgbClr val="F26B43"/>
          </p15:clr>
        </p15:guide>
        <p15:guide id="17" orient="horz" pos="4059">
          <p15:clr>
            <a:srgbClr val="F26B43"/>
          </p15:clr>
        </p15:guide>
        <p15:guide id="18" orient="horz" pos="1360">
          <p15:clr>
            <a:srgbClr val="F26B43"/>
          </p15:clr>
        </p15:guide>
        <p15:guide id="19" orient="horz" pos="1678">
          <p15:clr>
            <a:srgbClr val="F26B43"/>
          </p15:clr>
        </p15:guide>
        <p15:guide id="20" orient="horz" pos="22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CF02B5A-7DB7-D946-9CDC-E1ECE900FAF9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14CA66-4155-1043-B11C-848E49AF8532}"/>
              </a:ext>
            </a:extLst>
          </p:cNvPr>
          <p:cNvCxnSpPr/>
          <p:nvPr userDrawn="1"/>
        </p:nvCxnSpPr>
        <p:spPr>
          <a:xfrm>
            <a:off x="347664" y="6804000"/>
            <a:ext cx="127095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85DBA1B-0AC6-164D-8C23-FC6B5388F37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5605" y="6844318"/>
            <a:ext cx="1512000" cy="50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8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61" r:id="rId6"/>
    <p:sldLayoutId id="2147484064" r:id="rId7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225">
          <p15:clr>
            <a:srgbClr val="F26B43"/>
          </p15:clr>
        </p15:guide>
        <p15:guide id="2" pos="1353">
          <p15:clr>
            <a:srgbClr val="F26B43"/>
          </p15:clr>
        </p15:guide>
        <p15:guide id="3" pos="7272">
          <p15:clr>
            <a:srgbClr val="F26B43"/>
          </p15:clr>
        </p15:guide>
        <p15:guide id="4" pos="7045">
          <p15:clr>
            <a:srgbClr val="F26B43"/>
          </p15:clr>
        </p15:guide>
        <p15:guide id="5" pos="6093">
          <p15:clr>
            <a:srgbClr val="F26B43"/>
          </p15:clr>
        </p15:guide>
        <p15:guide id="6" pos="5866">
          <p15:clr>
            <a:srgbClr val="F26B43"/>
          </p15:clr>
        </p15:guide>
        <p15:guide id="7" pos="4913">
          <p15:clr>
            <a:srgbClr val="F26B43"/>
          </p15:clr>
        </p15:guide>
        <p15:guide id="8" pos="4664">
          <p15:clr>
            <a:srgbClr val="F26B43"/>
          </p15:clr>
        </p15:guide>
        <p15:guide id="9" pos="3711">
          <p15:clr>
            <a:srgbClr val="F26B43"/>
          </p15:clr>
        </p15:guide>
        <p15:guide id="10" pos="3485">
          <p15:clr>
            <a:srgbClr val="F26B43"/>
          </p15:clr>
        </p15:guide>
        <p15:guide id="11" pos="2532">
          <p15:clr>
            <a:srgbClr val="F26B43"/>
          </p15:clr>
        </p15:guide>
        <p15:guide id="12" pos="2305">
          <p15:clr>
            <a:srgbClr val="F26B43"/>
          </p15:clr>
        </p15:guide>
        <p15:guide id="13" orient="horz" pos="4286">
          <p15:clr>
            <a:srgbClr val="F26B43"/>
          </p15:clr>
        </p15:guide>
        <p15:guide id="14" orient="horz" pos="861">
          <p15:clr>
            <a:srgbClr val="F26B43"/>
          </p15:clr>
        </p15:guide>
        <p15:guide id="15" orient="horz" pos="4513">
          <p15:clr>
            <a:srgbClr val="F26B43"/>
          </p15:clr>
        </p15:guide>
        <p15:guide id="16" pos="219">
          <p15:clr>
            <a:srgbClr val="F26B43"/>
          </p15:clr>
        </p15:guide>
        <p15:guide id="17" orient="horz" pos="4059">
          <p15:clr>
            <a:srgbClr val="F26B43"/>
          </p15:clr>
        </p15:guide>
        <p15:guide id="18" orient="horz" pos="1360">
          <p15:clr>
            <a:srgbClr val="F26B43"/>
          </p15:clr>
        </p15:guide>
        <p15:guide id="19" orient="horz" pos="1678">
          <p15:clr>
            <a:srgbClr val="F26B43"/>
          </p15:clr>
        </p15:guide>
        <p15:guide id="20" orient="horz" pos="22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14CA66-4155-1043-B11C-848E49AF8532}"/>
              </a:ext>
            </a:extLst>
          </p:cNvPr>
          <p:cNvCxnSpPr/>
          <p:nvPr userDrawn="1"/>
        </p:nvCxnSpPr>
        <p:spPr>
          <a:xfrm>
            <a:off x="347664" y="6804000"/>
            <a:ext cx="127095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85DBA1B-0AC6-164D-8C23-FC6B5388F37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5605" y="6844318"/>
            <a:ext cx="1512000" cy="50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6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62" r:id="rId6"/>
    <p:sldLayoutId id="2147484066" r:id="rId7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225">
          <p15:clr>
            <a:srgbClr val="F26B43"/>
          </p15:clr>
        </p15:guide>
        <p15:guide id="2" pos="1353">
          <p15:clr>
            <a:srgbClr val="F26B43"/>
          </p15:clr>
        </p15:guide>
        <p15:guide id="3" pos="7272">
          <p15:clr>
            <a:srgbClr val="F26B43"/>
          </p15:clr>
        </p15:guide>
        <p15:guide id="4" pos="7045">
          <p15:clr>
            <a:srgbClr val="F26B43"/>
          </p15:clr>
        </p15:guide>
        <p15:guide id="5" pos="6093">
          <p15:clr>
            <a:srgbClr val="F26B43"/>
          </p15:clr>
        </p15:guide>
        <p15:guide id="6" pos="5866">
          <p15:clr>
            <a:srgbClr val="F26B43"/>
          </p15:clr>
        </p15:guide>
        <p15:guide id="7" pos="4913">
          <p15:clr>
            <a:srgbClr val="F26B43"/>
          </p15:clr>
        </p15:guide>
        <p15:guide id="8" pos="4664">
          <p15:clr>
            <a:srgbClr val="F26B43"/>
          </p15:clr>
        </p15:guide>
        <p15:guide id="9" pos="3711">
          <p15:clr>
            <a:srgbClr val="F26B43"/>
          </p15:clr>
        </p15:guide>
        <p15:guide id="10" pos="3485">
          <p15:clr>
            <a:srgbClr val="F26B43"/>
          </p15:clr>
        </p15:guide>
        <p15:guide id="11" pos="2532">
          <p15:clr>
            <a:srgbClr val="F26B43"/>
          </p15:clr>
        </p15:guide>
        <p15:guide id="12" pos="2305">
          <p15:clr>
            <a:srgbClr val="F26B43"/>
          </p15:clr>
        </p15:guide>
        <p15:guide id="13" orient="horz" pos="4286">
          <p15:clr>
            <a:srgbClr val="F26B43"/>
          </p15:clr>
        </p15:guide>
        <p15:guide id="14" orient="horz" pos="861">
          <p15:clr>
            <a:srgbClr val="F26B43"/>
          </p15:clr>
        </p15:guide>
        <p15:guide id="15" orient="horz" pos="4513">
          <p15:clr>
            <a:srgbClr val="F26B43"/>
          </p15:clr>
        </p15:guide>
        <p15:guide id="16" pos="219">
          <p15:clr>
            <a:srgbClr val="F26B43"/>
          </p15:clr>
        </p15:guide>
        <p15:guide id="17" orient="horz" pos="4059">
          <p15:clr>
            <a:srgbClr val="F26B43"/>
          </p15:clr>
        </p15:guide>
        <p15:guide id="18" orient="horz" pos="1360">
          <p15:clr>
            <a:srgbClr val="F26B43"/>
          </p15:clr>
        </p15:guide>
        <p15:guide id="19" orient="horz" pos="1678">
          <p15:clr>
            <a:srgbClr val="F26B43"/>
          </p15:clr>
        </p15:guide>
        <p15:guide id="20" orient="horz" pos="22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772D15-E85F-DC47-B927-F54FBDB5675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5605" y="6844318"/>
            <a:ext cx="1512000" cy="50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3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6" r:id="rId2"/>
    <p:sldLayoutId id="2147484025" r:id="rId3"/>
    <p:sldLayoutId id="2147484028" r:id="rId4"/>
    <p:sldLayoutId id="2147484029" r:id="rId5"/>
    <p:sldLayoutId id="2147484030" r:id="rId6"/>
    <p:sldLayoutId id="2147484024" r:id="rId7"/>
    <p:sldLayoutId id="2147484031" r:id="rId8"/>
    <p:sldLayoutId id="2147484032" r:id="rId9"/>
    <p:sldLayoutId id="2147484033" r:id="rId10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225">
          <p15:clr>
            <a:srgbClr val="F26B43"/>
          </p15:clr>
        </p15:guide>
        <p15:guide id="2" pos="1353">
          <p15:clr>
            <a:srgbClr val="F26B43"/>
          </p15:clr>
        </p15:guide>
        <p15:guide id="3" pos="7272">
          <p15:clr>
            <a:srgbClr val="F26B43"/>
          </p15:clr>
        </p15:guide>
        <p15:guide id="4" pos="7045">
          <p15:clr>
            <a:srgbClr val="F26B43"/>
          </p15:clr>
        </p15:guide>
        <p15:guide id="5" pos="6093">
          <p15:clr>
            <a:srgbClr val="F26B43"/>
          </p15:clr>
        </p15:guide>
        <p15:guide id="6" pos="5866">
          <p15:clr>
            <a:srgbClr val="F26B43"/>
          </p15:clr>
        </p15:guide>
        <p15:guide id="7" pos="4913">
          <p15:clr>
            <a:srgbClr val="F26B43"/>
          </p15:clr>
        </p15:guide>
        <p15:guide id="8" pos="4664">
          <p15:clr>
            <a:srgbClr val="F26B43"/>
          </p15:clr>
        </p15:guide>
        <p15:guide id="9" pos="3711">
          <p15:clr>
            <a:srgbClr val="F26B43"/>
          </p15:clr>
        </p15:guide>
        <p15:guide id="10" pos="3485">
          <p15:clr>
            <a:srgbClr val="F26B43"/>
          </p15:clr>
        </p15:guide>
        <p15:guide id="11" pos="2532">
          <p15:clr>
            <a:srgbClr val="F26B43"/>
          </p15:clr>
        </p15:guide>
        <p15:guide id="12" pos="2305">
          <p15:clr>
            <a:srgbClr val="F26B43"/>
          </p15:clr>
        </p15:guide>
        <p15:guide id="13" orient="horz" pos="4286">
          <p15:clr>
            <a:srgbClr val="F26B43"/>
          </p15:clr>
        </p15:guide>
        <p15:guide id="14" orient="horz" pos="861">
          <p15:clr>
            <a:srgbClr val="F26B43"/>
          </p15:clr>
        </p15:guide>
        <p15:guide id="15" orient="horz" pos="4513">
          <p15:clr>
            <a:srgbClr val="F26B43"/>
          </p15:clr>
        </p15:guide>
        <p15:guide id="16" pos="219">
          <p15:clr>
            <a:srgbClr val="F26B43"/>
          </p15:clr>
        </p15:guide>
        <p15:guide id="17" orient="horz" pos="4059">
          <p15:clr>
            <a:srgbClr val="F26B43"/>
          </p15:clr>
        </p15:guide>
        <p15:guide id="18" orient="horz" pos="1360">
          <p15:clr>
            <a:srgbClr val="F26B43"/>
          </p15:clr>
        </p15:guide>
        <p15:guide id="19" orient="horz" pos="1678">
          <p15:clr>
            <a:srgbClr val="F26B43"/>
          </p15:clr>
        </p15:guide>
        <p15:guide id="20" orient="horz" pos="22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CF02B5A-7DB7-D946-9CDC-E1ECE900FAF9}"/>
              </a:ext>
            </a:extLst>
          </p:cNvPr>
          <p:cNvSpPr txBox="1">
            <a:spLocks/>
          </p:cNvSpPr>
          <p:nvPr userDrawn="1"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13B098-2525-424E-9F25-13C8D3A171A9}" type="slidenum">
              <a:rPr lang="uk-UA" sz="9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uk-UA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E6469-016F-5742-909E-B85FE56952F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56166" y="6849923"/>
            <a:ext cx="1512000" cy="49410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14CA66-4155-1043-B11C-848E49AF8532}"/>
              </a:ext>
            </a:extLst>
          </p:cNvPr>
          <p:cNvCxnSpPr/>
          <p:nvPr userDrawn="1"/>
        </p:nvCxnSpPr>
        <p:spPr>
          <a:xfrm>
            <a:off x="347664" y="6804000"/>
            <a:ext cx="127095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60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</p:sldLayoutIdLst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225">
          <p15:clr>
            <a:srgbClr val="F26B43"/>
          </p15:clr>
        </p15:guide>
        <p15:guide id="2" pos="1353">
          <p15:clr>
            <a:srgbClr val="F26B43"/>
          </p15:clr>
        </p15:guide>
        <p15:guide id="3" pos="7272">
          <p15:clr>
            <a:srgbClr val="F26B43"/>
          </p15:clr>
        </p15:guide>
        <p15:guide id="4" pos="7045">
          <p15:clr>
            <a:srgbClr val="F26B43"/>
          </p15:clr>
        </p15:guide>
        <p15:guide id="5" pos="6093">
          <p15:clr>
            <a:srgbClr val="F26B43"/>
          </p15:clr>
        </p15:guide>
        <p15:guide id="6" pos="5866">
          <p15:clr>
            <a:srgbClr val="F26B43"/>
          </p15:clr>
        </p15:guide>
        <p15:guide id="7" pos="4913">
          <p15:clr>
            <a:srgbClr val="F26B43"/>
          </p15:clr>
        </p15:guide>
        <p15:guide id="8" pos="4664">
          <p15:clr>
            <a:srgbClr val="F26B43"/>
          </p15:clr>
        </p15:guide>
        <p15:guide id="9" pos="3711">
          <p15:clr>
            <a:srgbClr val="F26B43"/>
          </p15:clr>
        </p15:guide>
        <p15:guide id="10" pos="3485">
          <p15:clr>
            <a:srgbClr val="F26B43"/>
          </p15:clr>
        </p15:guide>
        <p15:guide id="11" pos="2532">
          <p15:clr>
            <a:srgbClr val="F26B43"/>
          </p15:clr>
        </p15:guide>
        <p15:guide id="12" pos="2305">
          <p15:clr>
            <a:srgbClr val="F26B43"/>
          </p15:clr>
        </p15:guide>
        <p15:guide id="13" orient="horz" pos="4286">
          <p15:clr>
            <a:srgbClr val="F26B43"/>
          </p15:clr>
        </p15:guide>
        <p15:guide id="14" orient="horz" pos="861">
          <p15:clr>
            <a:srgbClr val="F26B43"/>
          </p15:clr>
        </p15:guide>
        <p15:guide id="15" orient="horz" pos="4513">
          <p15:clr>
            <a:srgbClr val="F26B43"/>
          </p15:clr>
        </p15:guide>
        <p15:guide id="16" pos="219">
          <p15:clr>
            <a:srgbClr val="F26B43"/>
          </p15:clr>
        </p15:guide>
        <p15:guide id="17" orient="horz" pos="4059">
          <p15:clr>
            <a:srgbClr val="F26B43"/>
          </p15:clr>
        </p15:guide>
        <p15:guide id="18" orient="horz" pos="1360">
          <p15:clr>
            <a:srgbClr val="F26B43"/>
          </p15:clr>
        </p15:guide>
        <p15:guide id="19" orient="horz" pos="1678">
          <p15:clr>
            <a:srgbClr val="F26B43"/>
          </p15:clr>
        </p15:guide>
        <p15:guide id="20" orient="horz" pos="22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772D15-E85F-DC47-B927-F54FBDB5675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55605" y="6844318"/>
            <a:ext cx="1512000" cy="50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3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4" r:id="rId11"/>
    <p:sldLayoutId id="2147484103" r:id="rId12"/>
  </p:sldLayoutIdLst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225">
          <p15:clr>
            <a:srgbClr val="F26B43"/>
          </p15:clr>
        </p15:guide>
        <p15:guide id="2" pos="1353">
          <p15:clr>
            <a:srgbClr val="F26B43"/>
          </p15:clr>
        </p15:guide>
        <p15:guide id="3" pos="7272">
          <p15:clr>
            <a:srgbClr val="F26B43"/>
          </p15:clr>
        </p15:guide>
        <p15:guide id="4" pos="7045">
          <p15:clr>
            <a:srgbClr val="F26B43"/>
          </p15:clr>
        </p15:guide>
        <p15:guide id="5" pos="6093">
          <p15:clr>
            <a:srgbClr val="F26B43"/>
          </p15:clr>
        </p15:guide>
        <p15:guide id="6" pos="5866">
          <p15:clr>
            <a:srgbClr val="F26B43"/>
          </p15:clr>
        </p15:guide>
        <p15:guide id="7" pos="4913">
          <p15:clr>
            <a:srgbClr val="F26B43"/>
          </p15:clr>
        </p15:guide>
        <p15:guide id="8" pos="4664">
          <p15:clr>
            <a:srgbClr val="F26B43"/>
          </p15:clr>
        </p15:guide>
        <p15:guide id="9" pos="3711">
          <p15:clr>
            <a:srgbClr val="F26B43"/>
          </p15:clr>
        </p15:guide>
        <p15:guide id="10" pos="3485">
          <p15:clr>
            <a:srgbClr val="F26B43"/>
          </p15:clr>
        </p15:guide>
        <p15:guide id="11" pos="2532">
          <p15:clr>
            <a:srgbClr val="F26B43"/>
          </p15:clr>
        </p15:guide>
        <p15:guide id="12" pos="2305">
          <p15:clr>
            <a:srgbClr val="F26B43"/>
          </p15:clr>
        </p15:guide>
        <p15:guide id="13" orient="horz" pos="4286">
          <p15:clr>
            <a:srgbClr val="F26B43"/>
          </p15:clr>
        </p15:guide>
        <p15:guide id="14" orient="horz" pos="861">
          <p15:clr>
            <a:srgbClr val="F26B43"/>
          </p15:clr>
        </p15:guide>
        <p15:guide id="15" orient="horz" pos="4513">
          <p15:clr>
            <a:srgbClr val="F26B43"/>
          </p15:clr>
        </p15:guide>
        <p15:guide id="16" pos="219">
          <p15:clr>
            <a:srgbClr val="F26B43"/>
          </p15:clr>
        </p15:guide>
        <p15:guide id="17" orient="horz" pos="4059">
          <p15:clr>
            <a:srgbClr val="F26B43"/>
          </p15:clr>
        </p15:guide>
        <p15:guide id="18" orient="horz" pos="1360">
          <p15:clr>
            <a:srgbClr val="F26B43"/>
          </p15:clr>
        </p15:guide>
        <p15:guide id="19" orient="horz" pos="1678">
          <p15:clr>
            <a:srgbClr val="F26B43"/>
          </p15:clr>
        </p15:guide>
        <p15:guide id="20" orient="horz" pos="2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ifl.net/technology/openathens-lit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openathens.net/eifl/" TargetMode="External"/><Relationship Id="rId4" Type="http://schemas.openxmlformats.org/officeDocument/2006/relationships/hyperlink" Target="https://www.openathens.net/eif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openathens.net/compatible-providers/" TargetMode="External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4908C-5E0C-FE4A-9AEE-3860ECB37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4" y="2594463"/>
            <a:ext cx="10143573" cy="1271604"/>
          </a:xfrm>
        </p:spPr>
        <p:txBody>
          <a:bodyPr/>
          <a:lstStyle/>
          <a:p>
            <a:r>
              <a:rPr lang="en-US"/>
              <a:t>OpenAthens Lite – simple, economical, secure remote access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A74C9E8-CDC4-1445-BDB8-7D1C4073620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15975" y="4201021"/>
            <a:ext cx="10872442" cy="830997"/>
          </a:xfrm>
        </p:spPr>
        <p:txBody>
          <a:bodyPr/>
          <a:lstStyle/>
          <a:p>
            <a:r>
              <a:rPr lang="en-US"/>
              <a:t>James Edwards – </a:t>
            </a:r>
            <a:r>
              <a:rPr lang="en-GB"/>
              <a:t>Business Development Manager – Europe and Africa</a:t>
            </a:r>
          </a:p>
          <a:p>
            <a:r>
              <a:rPr lang="en-GB"/>
              <a:t>Christos Skoutas – Senior Business Development Manager – Asia Pacific and Middle East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15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Image result for sage logo transparent">
            <a:extLst>
              <a:ext uri="{FF2B5EF4-FFF2-40B4-BE49-F238E27FC236}">
                <a16:creationId xmlns:a16="http://schemas.microsoft.com/office/drawing/2014/main" id="{2E96CB60-C1D8-4A82-91B8-257A6F8C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61" y="2747406"/>
            <a:ext cx="2549540" cy="103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Related image">
            <a:extLst>
              <a:ext uri="{FF2B5EF4-FFF2-40B4-BE49-F238E27FC236}">
                <a16:creationId xmlns:a16="http://schemas.microsoft.com/office/drawing/2014/main" id="{53C17D57-E453-4911-B70C-F4DC2F20D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6" r="24706" b="4192"/>
          <a:stretch/>
        </p:blipFill>
        <p:spPr bwMode="auto">
          <a:xfrm>
            <a:off x="827868" y="4722371"/>
            <a:ext cx="4060926" cy="121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ebsco logo transparent">
            <a:extLst>
              <a:ext uri="{FF2B5EF4-FFF2-40B4-BE49-F238E27FC236}">
                <a16:creationId xmlns:a16="http://schemas.microsoft.com/office/drawing/2014/main" id="{DD760975-54F6-42E5-AD5D-3B3574483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46" y="728651"/>
            <a:ext cx="3466010" cy="74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jstor logo">
            <a:extLst>
              <a:ext uri="{FF2B5EF4-FFF2-40B4-BE49-F238E27FC236}">
                <a16:creationId xmlns:a16="http://schemas.microsoft.com/office/drawing/2014/main" id="{86AC5028-4892-4C71-A906-EE48089BC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911" y="4020088"/>
            <a:ext cx="1740490" cy="239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75C485-81F8-4FF0-98A6-181570AF08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0837" y="804747"/>
            <a:ext cx="2857500" cy="666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11F8A0-9E44-4448-9126-2BA97F53E5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8102" y="4516605"/>
            <a:ext cx="2837828" cy="2837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0D5A8D-EA86-4A6D-BCC9-2972870E8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8102" y="2676639"/>
            <a:ext cx="6838575" cy="44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60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Image result for google apps logo png">
            <a:extLst>
              <a:ext uri="{FF2B5EF4-FFF2-40B4-BE49-F238E27FC236}">
                <a16:creationId xmlns:a16="http://schemas.microsoft.com/office/drawing/2014/main" id="{4E9AC084-A17D-4CF3-94DA-757A34998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918" y="1671114"/>
            <a:ext cx="3545473" cy="21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blackboard logo png">
            <a:extLst>
              <a:ext uri="{FF2B5EF4-FFF2-40B4-BE49-F238E27FC236}">
                <a16:creationId xmlns:a16="http://schemas.microsoft.com/office/drawing/2014/main" id="{D003D254-99A9-4B59-B9FF-CA66EE72C38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3" y="521477"/>
            <a:ext cx="1711426" cy="165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oodle logo png">
            <a:extLst>
              <a:ext uri="{FF2B5EF4-FFF2-40B4-BE49-F238E27FC236}">
                <a16:creationId xmlns:a16="http://schemas.microsoft.com/office/drawing/2014/main" id="{D55A10A4-C406-4AB9-A1CA-C31B6564B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18" y="639063"/>
            <a:ext cx="3933831" cy="100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adfs logo png">
            <a:extLst>
              <a:ext uri="{FF2B5EF4-FFF2-40B4-BE49-F238E27FC236}">
                <a16:creationId xmlns:a16="http://schemas.microsoft.com/office/drawing/2014/main" id="{8EC1A414-D39E-4F46-8252-5B1BA8E9C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466" y="-530063"/>
            <a:ext cx="3019090" cy="301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azure ad  logo png">
            <a:extLst>
              <a:ext uri="{FF2B5EF4-FFF2-40B4-BE49-F238E27FC236}">
                <a16:creationId xmlns:a16="http://schemas.microsoft.com/office/drawing/2014/main" id="{A427E3B6-3D15-4D53-8F2A-AF79F37F9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539" y="3878328"/>
            <a:ext cx="1839656" cy="191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shibboleth logo png">
            <a:extLst>
              <a:ext uri="{FF2B5EF4-FFF2-40B4-BE49-F238E27FC236}">
                <a16:creationId xmlns:a16="http://schemas.microsoft.com/office/drawing/2014/main" id="{8039E6B1-FBAC-416D-B9F2-FD7A0235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040" y="4337578"/>
            <a:ext cx="3643343" cy="125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eds logo png">
            <a:extLst>
              <a:ext uri="{FF2B5EF4-FFF2-40B4-BE49-F238E27FC236}">
                <a16:creationId xmlns:a16="http://schemas.microsoft.com/office/drawing/2014/main" id="{2806BE4A-CD12-4F65-A097-B4649B07A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1" y="2418939"/>
            <a:ext cx="3212923" cy="122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Image result for exlibris logo png">
            <a:extLst>
              <a:ext uri="{FF2B5EF4-FFF2-40B4-BE49-F238E27FC236}">
                <a16:creationId xmlns:a16="http://schemas.microsoft.com/office/drawing/2014/main" id="{9EF18CF5-E6BC-4C9C-8876-13FDC283A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34" y="4129918"/>
            <a:ext cx="2376809" cy="13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okta logo png">
            <a:extLst>
              <a:ext uri="{FF2B5EF4-FFF2-40B4-BE49-F238E27FC236}">
                <a16:creationId xmlns:a16="http://schemas.microsoft.com/office/drawing/2014/main" id="{AD18E9AC-316F-4D79-A0C4-7105A8948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69" y="6036276"/>
            <a:ext cx="2133945" cy="72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Image result for ping logo png">
            <a:extLst>
              <a:ext uri="{FF2B5EF4-FFF2-40B4-BE49-F238E27FC236}">
                <a16:creationId xmlns:a16="http://schemas.microsoft.com/office/drawing/2014/main" id="{C8264FF8-6F91-422C-8693-3A19DCF54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4" y="5369319"/>
            <a:ext cx="1397737" cy="139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Image result for sirsidynix logo png">
            <a:extLst>
              <a:ext uri="{FF2B5EF4-FFF2-40B4-BE49-F238E27FC236}">
                <a16:creationId xmlns:a16="http://schemas.microsoft.com/office/drawing/2014/main" id="{44055A05-B642-4E98-9078-302BD9AF0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37" y="236291"/>
            <a:ext cx="2648481" cy="211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koha logo">
            <a:extLst>
              <a:ext uri="{FF2B5EF4-FFF2-40B4-BE49-F238E27FC236}">
                <a16:creationId xmlns:a16="http://schemas.microsoft.com/office/drawing/2014/main" id="{8C969990-BB9F-4B9B-A28E-821A1528F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19294" r="20500" b="17324"/>
          <a:stretch/>
        </p:blipFill>
        <p:spPr bwMode="auto">
          <a:xfrm>
            <a:off x="4846124" y="2341946"/>
            <a:ext cx="2339834" cy="100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lean library logo">
            <a:extLst>
              <a:ext uri="{FF2B5EF4-FFF2-40B4-BE49-F238E27FC236}">
                <a16:creationId xmlns:a16="http://schemas.microsoft.com/office/drawing/2014/main" id="{7A0EF960-FE35-4B91-9481-43E30A751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86" y="6036276"/>
            <a:ext cx="5150441" cy="106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browzine logo">
            <a:extLst>
              <a:ext uri="{FF2B5EF4-FFF2-40B4-BE49-F238E27FC236}">
                <a16:creationId xmlns:a16="http://schemas.microsoft.com/office/drawing/2014/main" id="{F5417162-F773-408D-B9AB-4A4B6E73A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293" y="5777730"/>
            <a:ext cx="1405125" cy="162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one login">
            <a:extLst>
              <a:ext uri="{FF2B5EF4-FFF2-40B4-BE49-F238E27FC236}">
                <a16:creationId xmlns:a16="http://schemas.microsoft.com/office/drawing/2014/main" id="{F93D6B45-BA32-427F-9D6E-424F6E5ED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991" y="2793828"/>
            <a:ext cx="1490568" cy="149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folio logo">
            <a:extLst>
              <a:ext uri="{FF2B5EF4-FFF2-40B4-BE49-F238E27FC236}">
                <a16:creationId xmlns:a16="http://schemas.microsoft.com/office/drawing/2014/main" id="{2385B773-CA84-4BD5-BF14-760D8E5D2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3" t="30181" r="30034" b="29693"/>
          <a:stretch/>
        </p:blipFill>
        <p:spPr bwMode="auto">
          <a:xfrm>
            <a:off x="1550437" y="3837951"/>
            <a:ext cx="2476511" cy="12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76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68ED2AF2-8013-4A55-9F33-4548A8688AB9}"/>
              </a:ext>
            </a:extLst>
          </p:cNvPr>
          <p:cNvSpPr/>
          <p:nvPr/>
        </p:nvSpPr>
        <p:spPr>
          <a:xfrm>
            <a:off x="124396" y="4635109"/>
            <a:ext cx="5640677" cy="56406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5514"/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46E93B7-EBD5-4782-B22C-C2AA26EF1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9086"/>
              </p:ext>
            </p:extLst>
          </p:nvPr>
        </p:nvGraphicFramePr>
        <p:xfrm>
          <a:off x="5860326" y="179080"/>
          <a:ext cx="7039179" cy="162315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039179">
                  <a:extLst>
                    <a:ext uri="{9D8B030D-6E8A-4147-A177-3AD203B41FA5}">
                      <a16:colId xmlns:a16="http://schemas.microsoft.com/office/drawing/2014/main" val="2606463175"/>
                    </a:ext>
                  </a:extLst>
                </a:gridCol>
              </a:tblGrid>
              <a:tr h="562273">
                <a:tc>
                  <a:txBody>
                    <a:bodyPr/>
                    <a:lstStyle/>
                    <a:p>
                      <a:pPr algn="ctr"/>
                      <a:r>
                        <a:rPr lang="en-GB" sz="2800" err="1"/>
                        <a:t>MyAthens</a:t>
                      </a:r>
                      <a:r>
                        <a:rPr lang="en-GB" sz="2800"/>
                        <a:t> Plus</a:t>
                      </a:r>
                    </a:p>
                  </a:txBody>
                  <a:tcPr marL="91438" marR="91438" marT="45719" marB="45719" anchor="ctr"/>
                </a:tc>
                <a:extLst>
                  <a:ext uri="{0D108BD9-81ED-4DB2-BD59-A6C34878D82A}">
                    <a16:rowId xmlns:a16="http://schemas.microsoft.com/office/drawing/2014/main" val="1733105683"/>
                  </a:ext>
                </a:extLst>
              </a:tr>
              <a:tr h="1060882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MyAthens</a:t>
                      </a:r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a library-owned information portal that provides a mobile friendly starting point for research.</a:t>
                      </a:r>
                      <a:endParaRPr lang="en-GB" sz="1800"/>
                    </a:p>
                  </a:txBody>
                  <a:tcPr marL="91438" marR="91438" marT="45719" marB="45719" anchor="ctr"/>
                </a:tc>
                <a:extLst>
                  <a:ext uri="{0D108BD9-81ED-4DB2-BD59-A6C34878D82A}">
                    <a16:rowId xmlns:a16="http://schemas.microsoft.com/office/drawing/2014/main" val="376920286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FDAAE4D-7EE9-4CBB-9897-33A215B2C4C0}"/>
              </a:ext>
            </a:extLst>
          </p:cNvPr>
          <p:cNvSpPr txBox="1"/>
          <p:nvPr/>
        </p:nvSpPr>
        <p:spPr>
          <a:xfrm>
            <a:off x="1151124" y="5622915"/>
            <a:ext cx="3587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95514"/>
            <a:r>
              <a:rPr lang="en-GB" sz="3200" b="1">
                <a:solidFill>
                  <a:srgbClr val="FFFFFF"/>
                </a:solidFill>
                <a:latin typeface="Arial" panose="020B0604020202020204"/>
              </a:rPr>
              <a:t>Add-ons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C06A26C-2872-41F1-ACDD-F43CFD0C8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4406"/>
              </p:ext>
            </p:extLst>
          </p:nvPr>
        </p:nvGraphicFramePr>
        <p:xfrm>
          <a:off x="1402237" y="179079"/>
          <a:ext cx="3336106" cy="162315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336106">
                  <a:extLst>
                    <a:ext uri="{9D8B030D-6E8A-4147-A177-3AD203B41FA5}">
                      <a16:colId xmlns:a16="http://schemas.microsoft.com/office/drawing/2014/main" val="2606463175"/>
                    </a:ext>
                  </a:extLst>
                </a:gridCol>
              </a:tblGrid>
              <a:tr h="624634"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Self-registration</a:t>
                      </a:r>
                    </a:p>
                  </a:txBody>
                  <a:tcPr marL="91438" marR="91438" marT="45719" marB="45719" anchor="ctr"/>
                </a:tc>
                <a:extLst>
                  <a:ext uri="{0D108BD9-81ED-4DB2-BD59-A6C34878D82A}">
                    <a16:rowId xmlns:a16="http://schemas.microsoft.com/office/drawing/2014/main" val="1733105683"/>
                  </a:ext>
                </a:extLst>
              </a:tr>
              <a:tr h="998521"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Invite users to create their own OpenAthens accounts</a:t>
                      </a:r>
                      <a:endParaRPr lang="en-GB" sz="1700" b="0"/>
                    </a:p>
                  </a:txBody>
                  <a:tcPr marL="91438" marR="91438" marT="45719" marB="45719" anchor="ctr"/>
                </a:tc>
                <a:extLst>
                  <a:ext uri="{0D108BD9-81ED-4DB2-BD59-A6C34878D82A}">
                    <a16:rowId xmlns:a16="http://schemas.microsoft.com/office/drawing/2014/main" val="376920286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1AE51A1-F6A7-4BBE-A73A-00F1D852076D}"/>
              </a:ext>
            </a:extLst>
          </p:cNvPr>
          <p:cNvSpPr txBox="1"/>
          <p:nvPr/>
        </p:nvSpPr>
        <p:spPr>
          <a:xfrm>
            <a:off x="9379916" y="6840815"/>
            <a:ext cx="3384463" cy="36035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95514"/>
            <a:r>
              <a:rPr lang="en-GB" sz="1200">
                <a:solidFill>
                  <a:srgbClr val="3B3B4C"/>
                </a:solidFill>
                <a:latin typeface="Arial" panose="020B0604020202020204"/>
              </a:rPr>
              <a:t>OpenAthens is a Jisc enterprise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7F8F36-9526-48BC-A9B7-73B61E9983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76" y="6844238"/>
            <a:ext cx="1511960" cy="50978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F8447AD-8F35-432F-A243-43D78CBB9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380066"/>
              </p:ext>
            </p:extLst>
          </p:nvPr>
        </p:nvGraphicFramePr>
        <p:xfrm>
          <a:off x="1402237" y="2055162"/>
          <a:ext cx="3336106" cy="194339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336106">
                  <a:extLst>
                    <a:ext uri="{9D8B030D-6E8A-4147-A177-3AD203B41FA5}">
                      <a16:colId xmlns:a16="http://schemas.microsoft.com/office/drawing/2014/main" val="2606463175"/>
                    </a:ext>
                  </a:extLst>
                </a:gridCol>
              </a:tblGrid>
              <a:tr h="931401"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Add more connections</a:t>
                      </a:r>
                    </a:p>
                  </a:txBody>
                  <a:tcPr marL="91438" marR="91438" marT="45719" marB="45719" anchor="ctr"/>
                </a:tc>
                <a:extLst>
                  <a:ext uri="{0D108BD9-81ED-4DB2-BD59-A6C34878D82A}">
                    <a16:rowId xmlns:a16="http://schemas.microsoft.com/office/drawing/2014/main" val="1733105683"/>
                  </a:ext>
                </a:extLst>
              </a:tr>
              <a:tr h="998521"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Add more vendors, domains </a:t>
                      </a:r>
                      <a:endParaRPr lang="en-US" sz="2200"/>
                    </a:p>
                    <a:p>
                      <a:pPr lvl="0" algn="ctr">
                        <a:buNone/>
                      </a:pPr>
                      <a:r>
                        <a:rPr lang="en-GB" sz="1700"/>
                        <a:t>and local directories*</a:t>
                      </a:r>
                    </a:p>
                  </a:txBody>
                  <a:tcPr marL="91438" marR="91438" marT="45719" marB="45719" anchor="ctr"/>
                </a:tc>
                <a:extLst>
                  <a:ext uri="{0D108BD9-81ED-4DB2-BD59-A6C34878D82A}">
                    <a16:rowId xmlns:a16="http://schemas.microsoft.com/office/drawing/2014/main" val="376920286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FBB167B-548D-433F-BC51-7E53684468A0}"/>
              </a:ext>
            </a:extLst>
          </p:cNvPr>
          <p:cNvSpPr txBox="1"/>
          <p:nvPr/>
        </p:nvSpPr>
        <p:spPr>
          <a:xfrm>
            <a:off x="1276680" y="3999898"/>
            <a:ext cx="3867056" cy="475088"/>
          </a:xfrm>
          <a:prstGeom prst="rect">
            <a:avLst/>
          </a:prstGeom>
          <a:noFill/>
        </p:spPr>
        <p:txBody>
          <a:bodyPr wrap="square" lIns="100796" tIns="50398" rIns="100796" bIns="50398" rtlCol="0" anchor="t">
            <a:spAutoFit/>
          </a:bodyPr>
          <a:lstStyle/>
          <a:p>
            <a:r>
              <a:rPr lang="en-GB" sz="1213"/>
              <a:t>* For organisations that have multiple campuses, sites or unique groups of users.</a:t>
            </a:r>
            <a:endParaRPr lang="en-GB" sz="1213">
              <a:cs typeface="Arial"/>
            </a:endParaRPr>
          </a:p>
        </p:txBody>
      </p:sp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550DF45-3F90-4A07-B4B3-347DBD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0" r="3453" b="-1"/>
          <a:stretch/>
        </p:blipFill>
        <p:spPr>
          <a:xfrm>
            <a:off x="5860326" y="1802235"/>
            <a:ext cx="7039179" cy="5198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48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254E4E6-6A6E-4FB6-8982-284C56353B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0" r="3453" b="-1"/>
          <a:stretch/>
        </p:blipFill>
        <p:spPr>
          <a:xfrm>
            <a:off x="4019550" y="11004"/>
            <a:ext cx="9420225" cy="754867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1F05DD-E081-4180-AD23-2F8AA608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14" y="203103"/>
            <a:ext cx="3776869" cy="1612198"/>
          </a:xfrm>
        </p:spPr>
        <p:txBody>
          <a:bodyPr lIns="0" tIns="0" rIns="0" bIns="0" anchor="ctr">
            <a:normAutofit/>
          </a:bodyPr>
          <a:lstStyle/>
          <a:p>
            <a:pPr algn="l"/>
            <a:r>
              <a:rPr lang="en-US" b="1" kern="1200" err="1"/>
              <a:t>MyAthens</a:t>
            </a:r>
            <a:r>
              <a:rPr lang="en-US" b="1" kern="1200"/>
              <a:t>+</a:t>
            </a:r>
            <a:endParaRPr lang="en-US" sz="2000" b="1" kern="120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5DF0F8C-410F-45AD-A135-52C3A5B7D7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231" y="6858000"/>
            <a:ext cx="1512000" cy="49410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D9380-9AF7-4550-B443-E7B0901B2D8D}"/>
              </a:ext>
            </a:extLst>
          </p:cNvPr>
          <p:cNvSpPr txBox="1"/>
          <p:nvPr/>
        </p:nvSpPr>
        <p:spPr>
          <a:xfrm>
            <a:off x="35747" y="1415475"/>
            <a:ext cx="38803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chemeClr val="bg1"/>
                </a:solidFill>
                <a:effectLst/>
                <a:latin typeface="Ubuntu"/>
              </a:rPr>
              <a:t>Enables librarians to offer a high-quality digital experience for patrons, while saving library staff time to focus on what matters most.</a:t>
            </a:r>
          </a:p>
          <a:p>
            <a:endParaRPr lang="en-US" sz="2000">
              <a:solidFill>
                <a:schemeClr val="bg1"/>
              </a:solidFill>
              <a:latin typeface="Ubunt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chemeClr val="bg1"/>
                </a:solidFill>
                <a:effectLst/>
                <a:latin typeface="Ubuntu"/>
              </a:rPr>
              <a:t>A single place for library patrons to see what content is available to them without needing to configure or manage any links outside of OpenAthens.</a:t>
            </a:r>
          </a:p>
          <a:p>
            <a:endParaRPr lang="en-US" sz="2000">
              <a:solidFill>
                <a:schemeClr val="bg1"/>
              </a:solidFill>
              <a:latin typeface="Ubunt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chemeClr val="bg1"/>
                </a:solidFill>
                <a:effectLst/>
                <a:latin typeface="Ubuntu"/>
              </a:rPr>
              <a:t>Re-designed to create a simple and intuitive user experience that is accessible for all audiences on all devices.</a:t>
            </a:r>
            <a:endParaRPr lang="en-GB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29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AD4047D-9792-43DF-9182-DFC4209FC93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10515" b="10515"/>
          <a:stretch>
            <a:fillRect/>
          </a:stretch>
        </p:blipFill>
        <p:spPr>
          <a:xfrm>
            <a:off x="0" y="0"/>
            <a:ext cx="13439775" cy="75596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AB5536-43AD-4A0A-8E64-701F4ADA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364" y="2335150"/>
            <a:ext cx="3193931" cy="657350"/>
          </a:xfrm>
        </p:spPr>
        <p:txBody>
          <a:bodyPr/>
          <a:lstStyle/>
          <a:p>
            <a:r>
              <a:rPr lang="en-GB"/>
              <a:t>Live demo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6B63C8-05F1-4C1C-820D-292E2EAEEF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C53F23-1007-40A5-90EE-68E96D2FC5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22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EBE6E-F5C3-492E-A658-5CA582FF46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2CEC6-F6E4-4349-A1CC-BF727501D8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6C7C66-2825-43FD-8E97-0EAFE1F10527}"/>
              </a:ext>
            </a:extLst>
          </p:cNvPr>
          <p:cNvSpPr txBox="1"/>
          <p:nvPr/>
        </p:nvSpPr>
        <p:spPr>
          <a:xfrm>
            <a:off x="551542" y="1540453"/>
            <a:ext cx="6147776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bg2"/>
                </a:solidFill>
              </a:rPr>
              <a:t>Visit </a:t>
            </a:r>
            <a:endParaRPr lang="en-US" sz="2800" dirty="0">
              <a:solidFill>
                <a:schemeClr val="bg2"/>
              </a:solidFill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eifl.net/technology/</a:t>
            </a:r>
            <a:r>
              <a:rPr lang="en-GB" sz="2800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openathens</a:t>
            </a:r>
            <a:r>
              <a:rPr lang="en-GB" sz="28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-lite</a:t>
            </a:r>
            <a:endParaRPr lang="en-GB" sz="2800" dirty="0">
              <a:solidFill>
                <a:schemeClr val="bg2"/>
              </a:solidFill>
              <a:cs typeface="Arial" panose="020B0604020202020204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openathens.net/</a:t>
            </a:r>
            <a:r>
              <a:rPr lang="en-GB" sz="2800" dirty="0" err="1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eifl</a:t>
            </a:r>
            <a:r>
              <a:rPr lang="en-GB" sz="2800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GB" sz="2800" dirty="0">
              <a:solidFill>
                <a:schemeClr val="bg2"/>
              </a:solidFill>
              <a:cs typeface="Arial" panose="020B0604020202020204"/>
            </a:endParaRPr>
          </a:p>
          <a:p>
            <a:endParaRPr lang="en-GB" sz="2800" dirty="0">
              <a:solidFill>
                <a:schemeClr val="bg2"/>
              </a:solidFill>
              <a:cs typeface="Arial" panose="020B0604020202020204"/>
            </a:endParaRPr>
          </a:p>
          <a:p>
            <a:r>
              <a:rPr lang="en-GB" sz="2800" dirty="0">
                <a:solidFill>
                  <a:schemeClr val="bg2"/>
                </a:solidFill>
              </a:rPr>
              <a:t>Next steps:</a:t>
            </a:r>
            <a:br>
              <a:rPr lang="en-GB" sz="2800" dirty="0">
                <a:solidFill>
                  <a:schemeClr val="bg2"/>
                </a:solidFill>
              </a:rPr>
            </a:br>
            <a:endParaRPr lang="en-GB" sz="2800" dirty="0">
              <a:solidFill>
                <a:schemeClr val="bg2"/>
              </a:solidFill>
            </a:endParaRPr>
          </a:p>
          <a:p>
            <a:r>
              <a:rPr lang="en-GB" sz="2800" dirty="0">
                <a:solidFill>
                  <a:schemeClr val="bg2"/>
                </a:solidFill>
              </a:rPr>
              <a:t>Contact your EIFL licensing coordinator or complete the book a demo form from </a:t>
            </a:r>
            <a:r>
              <a:rPr lang="en-GB" sz="2800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OpenAthens EIFL webpage</a:t>
            </a:r>
            <a:r>
              <a:rPr lang="en-GB" sz="2800" dirty="0">
                <a:solidFill>
                  <a:schemeClr val="bg2"/>
                </a:solidFill>
              </a:rPr>
              <a:t>.</a:t>
            </a:r>
            <a:endParaRPr lang="en-GB" sz="2800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753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1124-A92B-4FEB-AD86-F853C4B6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3" y="413272"/>
            <a:ext cx="8964612" cy="981909"/>
          </a:xfrm>
        </p:spPr>
        <p:txBody>
          <a:bodyPr/>
          <a:lstStyle/>
          <a:p>
            <a:r>
              <a:rPr lang="en-GB">
                <a:solidFill>
                  <a:schemeClr val="accent3"/>
                </a:solidFill>
              </a:rPr>
              <a:t>OpenAthens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79D2ED-3B9D-42F2-BEBA-D38DF64AFA88}"/>
              </a:ext>
            </a:extLst>
          </p:cNvPr>
          <p:cNvSpPr/>
          <p:nvPr/>
        </p:nvSpPr>
        <p:spPr>
          <a:xfrm>
            <a:off x="5922405" y="514593"/>
            <a:ext cx="5883212" cy="5649901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6228AA-1B83-45D5-A0BA-2BCC4227ABA6}"/>
              </a:ext>
            </a:extLst>
          </p:cNvPr>
          <p:cNvSpPr/>
          <p:nvPr/>
        </p:nvSpPr>
        <p:spPr>
          <a:xfrm>
            <a:off x="6804187" y="1395181"/>
            <a:ext cx="4055896" cy="3895051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2C722B-8C2A-48BD-A5A4-0AD3D616E967}"/>
              </a:ext>
            </a:extLst>
          </p:cNvPr>
          <p:cNvSpPr/>
          <p:nvPr/>
        </p:nvSpPr>
        <p:spPr>
          <a:xfrm>
            <a:off x="7769604" y="2322312"/>
            <a:ext cx="2125062" cy="2040788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9E8A6-6A5E-4195-A18F-63198730F356}"/>
              </a:ext>
            </a:extLst>
          </p:cNvPr>
          <p:cNvSpPr txBox="1"/>
          <p:nvPr/>
        </p:nvSpPr>
        <p:spPr>
          <a:xfrm>
            <a:off x="8429436" y="3189703"/>
            <a:ext cx="869149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60" b="1" i="0" u="none" strike="noStrike" kern="1200" cap="none" spc="0" normalizeH="0" baseline="0" noProof="0">
                <a:ln>
                  <a:noFill/>
                </a:ln>
                <a:solidFill>
                  <a:srgbClr val="3B3B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4FBD2-6E3F-4ECC-AB8B-4EF646FF11E7}"/>
              </a:ext>
            </a:extLst>
          </p:cNvPr>
          <p:cNvSpPr txBox="1"/>
          <p:nvPr/>
        </p:nvSpPr>
        <p:spPr>
          <a:xfrm>
            <a:off x="8443126" y="4603254"/>
            <a:ext cx="869149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60" b="1" i="0" u="none" strike="noStrike" kern="1200" cap="none" spc="0" normalizeH="0" baseline="0" noProof="0">
                <a:ln>
                  <a:noFill/>
                </a:ln>
                <a:solidFill>
                  <a:srgbClr val="3B3B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488FDA-ED20-4525-99E4-7FF1034ED4A7}"/>
              </a:ext>
            </a:extLst>
          </p:cNvPr>
          <p:cNvSpPr txBox="1"/>
          <p:nvPr/>
        </p:nvSpPr>
        <p:spPr>
          <a:xfrm>
            <a:off x="8443126" y="5556821"/>
            <a:ext cx="952505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60" b="1" i="0" u="none" strike="noStrike" kern="1200" cap="none" spc="0" normalizeH="0" baseline="0" noProof="0">
                <a:ln>
                  <a:noFill/>
                </a:ln>
                <a:solidFill>
                  <a:srgbClr val="3B3B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C1169C-ECA7-45B3-8B24-B3FE8AFED61B}"/>
              </a:ext>
            </a:extLst>
          </p:cNvPr>
          <p:cNvGrpSpPr/>
          <p:nvPr/>
        </p:nvGrpSpPr>
        <p:grpSpPr>
          <a:xfrm>
            <a:off x="3228298" y="3630700"/>
            <a:ext cx="4063754" cy="118086"/>
            <a:chOff x="3016050" y="3182052"/>
            <a:chExt cx="4063754" cy="118086"/>
          </a:xfrm>
          <a:solidFill>
            <a:schemeClr val="accent1"/>
          </a:solidFill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44BD7C3-D070-48DA-A75F-52B8434A2AF7}"/>
                </a:ext>
              </a:extLst>
            </p:cNvPr>
            <p:cNvCxnSpPr>
              <a:cxnSpLocks/>
            </p:cNvCxnSpPr>
            <p:nvPr/>
          </p:nvCxnSpPr>
          <p:spPr>
            <a:xfrm>
              <a:off x="3016050" y="3241095"/>
              <a:ext cx="4010800" cy="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A48C74-06B9-4534-A312-4B55E078F431}"/>
                </a:ext>
              </a:extLst>
            </p:cNvPr>
            <p:cNvSpPr/>
            <p:nvPr/>
          </p:nvSpPr>
          <p:spPr>
            <a:xfrm>
              <a:off x="6957183" y="3182052"/>
              <a:ext cx="122621" cy="11808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60" b="0" i="0" u="none" strike="noStrike" kern="1200" cap="none" spc="0" normalizeH="0" baseline="0" noProof="0">
                <a:ln>
                  <a:noFill/>
                </a:ln>
                <a:solidFill>
                  <a:srgbClr val="3BD7B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D27E368-C9B5-4658-A017-B235A31CD93B}"/>
              </a:ext>
            </a:extLst>
          </p:cNvPr>
          <p:cNvGrpSpPr/>
          <p:nvPr/>
        </p:nvGrpSpPr>
        <p:grpSpPr>
          <a:xfrm>
            <a:off x="3223141" y="5462805"/>
            <a:ext cx="4216154" cy="118086"/>
            <a:chOff x="2863650" y="3182052"/>
            <a:chExt cx="4216154" cy="118086"/>
          </a:xfrm>
          <a:solidFill>
            <a:schemeClr val="accent5"/>
          </a:solidFill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8F40F77-7BFD-4761-B02F-F4EEBC7DEC6F}"/>
                </a:ext>
              </a:extLst>
            </p:cNvPr>
            <p:cNvCxnSpPr>
              <a:cxnSpLocks/>
            </p:cNvCxnSpPr>
            <p:nvPr/>
          </p:nvCxnSpPr>
          <p:spPr>
            <a:xfrm>
              <a:off x="2863650" y="3241095"/>
              <a:ext cx="4163200" cy="0"/>
            </a:xfrm>
            <a:prstGeom prst="line">
              <a:avLst/>
            </a:prstGeom>
            <a:grpFill/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95BF650-7364-42F9-B23B-5D3ED07D3EFF}"/>
                </a:ext>
              </a:extLst>
            </p:cNvPr>
            <p:cNvSpPr/>
            <p:nvPr/>
          </p:nvSpPr>
          <p:spPr>
            <a:xfrm>
              <a:off x="6957183" y="3182052"/>
              <a:ext cx="122621" cy="118086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897EBCA-FB9D-4E86-9728-6DA97B1DDEF7}"/>
              </a:ext>
            </a:extLst>
          </p:cNvPr>
          <p:cNvSpPr/>
          <p:nvPr/>
        </p:nvSpPr>
        <p:spPr>
          <a:xfrm>
            <a:off x="526135" y="4946055"/>
            <a:ext cx="4478889" cy="117934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6C78F2-A459-4C27-92F9-C6B9AA7975DB}"/>
              </a:ext>
            </a:extLst>
          </p:cNvPr>
          <p:cNvSpPr txBox="1"/>
          <p:nvPr/>
        </p:nvSpPr>
        <p:spPr>
          <a:xfrm>
            <a:off x="612587" y="5167331"/>
            <a:ext cx="4305987" cy="69557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Single sign-on software that enables </a:t>
            </a:r>
            <a:br>
              <a:rPr kumimoji="0" lang="en-GB" sz="19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9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people to access digital content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B8E65AA-B014-4532-8EF5-EDB46241003F}"/>
              </a:ext>
            </a:extLst>
          </p:cNvPr>
          <p:cNvSpPr/>
          <p:nvPr/>
        </p:nvSpPr>
        <p:spPr>
          <a:xfrm>
            <a:off x="506145" y="3075087"/>
            <a:ext cx="4871398" cy="124242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60" b="0" i="0" u="none" strike="noStrike" kern="1200" cap="none" spc="0" normalizeH="0" baseline="0" noProof="0">
              <a:ln>
                <a:noFill/>
              </a:ln>
              <a:solidFill>
                <a:srgbClr val="3BD7B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A9E747-D24A-471C-A659-3C6DD27074CA}"/>
              </a:ext>
            </a:extLst>
          </p:cNvPr>
          <p:cNvSpPr txBox="1"/>
          <p:nvPr/>
        </p:nvSpPr>
        <p:spPr>
          <a:xfrm>
            <a:off x="638662" y="3195509"/>
            <a:ext cx="4668266" cy="99719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 providing a robust and reliable </a:t>
            </a:r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gateway between subscription-based</a:t>
            </a:r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content and those who need access to it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A9B21C-8987-4757-9925-D410CCBA6505}"/>
              </a:ext>
            </a:extLst>
          </p:cNvPr>
          <p:cNvGrpSpPr/>
          <p:nvPr/>
        </p:nvGrpSpPr>
        <p:grpSpPr>
          <a:xfrm>
            <a:off x="3223141" y="1840225"/>
            <a:ext cx="5696237" cy="1349478"/>
            <a:chOff x="3223141" y="1840225"/>
            <a:chExt cx="5696237" cy="134947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BFB6EC-BD9C-42B2-AE67-F44F131C4D61}"/>
                </a:ext>
              </a:extLst>
            </p:cNvPr>
            <p:cNvCxnSpPr/>
            <p:nvPr/>
          </p:nvCxnSpPr>
          <p:spPr>
            <a:xfrm>
              <a:off x="3223141" y="1859078"/>
              <a:ext cx="5643283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0CD9EED-7BB1-4A35-B69E-9B79256BC1A5}"/>
                </a:ext>
              </a:extLst>
            </p:cNvPr>
            <p:cNvCxnSpPr>
              <a:cxnSpLocks/>
            </p:cNvCxnSpPr>
            <p:nvPr/>
          </p:nvCxnSpPr>
          <p:spPr>
            <a:xfrm>
              <a:off x="8855322" y="1840225"/>
              <a:ext cx="0" cy="1276729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7CDE704-A6E0-4D71-88AA-52FE7ED97335}"/>
                </a:ext>
              </a:extLst>
            </p:cNvPr>
            <p:cNvSpPr/>
            <p:nvPr/>
          </p:nvSpPr>
          <p:spPr>
            <a:xfrm>
              <a:off x="8796757" y="3071617"/>
              <a:ext cx="122621" cy="11808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DB31938-0E31-44FB-A63E-F5E3BD4D4845}"/>
              </a:ext>
            </a:extLst>
          </p:cNvPr>
          <p:cNvSpPr/>
          <p:nvPr/>
        </p:nvSpPr>
        <p:spPr>
          <a:xfrm>
            <a:off x="544286" y="1306062"/>
            <a:ext cx="4478889" cy="117934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94F4FD-E929-4F34-989B-97A35F5C178A}"/>
              </a:ext>
            </a:extLst>
          </p:cNvPr>
          <p:cNvSpPr txBox="1"/>
          <p:nvPr/>
        </p:nvSpPr>
        <p:spPr>
          <a:xfrm>
            <a:off x="763153" y="1553514"/>
            <a:ext cx="3970959" cy="6955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remove barriers to knowledge </a:t>
            </a:r>
            <a:br>
              <a:rPr kumimoji="0" lang="en-GB" sz="19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9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connect people to information</a:t>
            </a:r>
          </a:p>
        </p:txBody>
      </p:sp>
    </p:spTree>
    <p:extLst>
      <p:ext uri="{BB962C8B-B14F-4D97-AF65-F5344CB8AC3E}">
        <p14:creationId xmlns:p14="http://schemas.microsoft.com/office/powerpoint/2010/main" val="422492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0" grpId="0" animBg="1"/>
      <p:bldP spid="48" grpId="0" animBg="1"/>
      <p:bldP spid="39" grpId="0" animBg="1"/>
      <p:bldP spid="4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3045F1-8D8F-4B70-A7BF-FF7806E5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5"/>
                </a:solidFill>
              </a:rPr>
              <a:t>Our value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E0388B-FCDD-40F2-A8AF-B3626C2B8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991" y="2336905"/>
            <a:ext cx="1543952" cy="1543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ECDBC-F1B9-4646-B7CD-A770BEB6A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050" y="2261190"/>
            <a:ext cx="1543952" cy="1543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D9C4CE-94D9-4D6D-9C3B-9E4148413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258" y="2266023"/>
            <a:ext cx="1543952" cy="1543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02BC2B-5C80-42FF-866E-B59826CE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362" y="2202034"/>
            <a:ext cx="1543952" cy="1543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C2358F-1C4D-48F7-812C-F51C240239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2973" y="2266023"/>
            <a:ext cx="1543952" cy="15439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A7AA7F-828D-47A1-9039-50FD4D3EF858}"/>
              </a:ext>
            </a:extLst>
          </p:cNvPr>
          <p:cNvSpPr txBox="1"/>
          <p:nvPr/>
        </p:nvSpPr>
        <p:spPr>
          <a:xfrm>
            <a:off x="1012295" y="3892912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Happy users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A36F25-0E08-4718-9A28-CCF5550E05CF}"/>
              </a:ext>
            </a:extLst>
          </p:cNvPr>
          <p:cNvSpPr txBox="1"/>
          <p:nvPr/>
        </p:nvSpPr>
        <p:spPr>
          <a:xfrm>
            <a:off x="3480235" y="3892912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Minimal admin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DE09C4-18FA-4F33-9867-6F79E29285C4}"/>
              </a:ext>
            </a:extLst>
          </p:cNvPr>
          <p:cNvSpPr txBox="1"/>
          <p:nvPr/>
        </p:nvSpPr>
        <p:spPr>
          <a:xfrm>
            <a:off x="5847427" y="3952068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Peace of mind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0952A0-C9CC-434B-904F-4A24EA541C0A}"/>
              </a:ext>
            </a:extLst>
          </p:cNvPr>
          <p:cNvSpPr txBox="1"/>
          <p:nvPr/>
        </p:nvSpPr>
        <p:spPr>
          <a:xfrm>
            <a:off x="8219407" y="3863111"/>
            <a:ext cx="1779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Statistics and 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insights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445601-696B-4242-A8F8-DC2976A9BB2D}"/>
              </a:ext>
            </a:extLst>
          </p:cNvPr>
          <p:cNvSpPr txBox="1"/>
          <p:nvPr/>
        </p:nvSpPr>
        <p:spPr>
          <a:xfrm>
            <a:off x="10569608" y="3892912"/>
            <a:ext cx="2244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Leave the difficult </a:t>
            </a:r>
          </a:p>
          <a:p>
            <a:pPr marL="0" marR="0" lvl="0" indent="0" algn="ct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stuff to us</a:t>
            </a:r>
          </a:p>
        </p:txBody>
      </p:sp>
    </p:spTree>
    <p:extLst>
      <p:ext uri="{BB962C8B-B14F-4D97-AF65-F5344CB8AC3E}">
        <p14:creationId xmlns:p14="http://schemas.microsoft.com/office/powerpoint/2010/main" val="235796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1EF5F86A-DD80-A047-8A87-7EFBD5A1796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" b="53"/>
          <a:stretch>
            <a:fillRect/>
          </a:stretch>
        </p:blipFill>
        <p:spPr>
          <a:xfrm>
            <a:off x="0" y="0"/>
            <a:ext cx="13439775" cy="755967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59387-FF48-43D9-B3DF-C8E6E4AC42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265A7-5A7A-4A7A-9378-B251CB82E4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13CC1B3-DA6B-124D-AC45-1A4F7A28FF60}"/>
              </a:ext>
            </a:extLst>
          </p:cNvPr>
          <p:cNvSpPr txBox="1">
            <a:spLocks/>
          </p:cNvSpPr>
          <p:nvPr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3B098-2525-424E-9F25-13C8D3A171A9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uk-UA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3C4DC3-9E92-CB40-834B-8A6EDB0D4757}"/>
              </a:ext>
            </a:extLst>
          </p:cNvPr>
          <p:cNvSpPr/>
          <p:nvPr/>
        </p:nvSpPr>
        <p:spPr>
          <a:xfrm>
            <a:off x="-2134552" y="-2175719"/>
            <a:ext cx="8419737" cy="8419737"/>
          </a:xfrm>
          <a:prstGeom prst="ellipse">
            <a:avLst/>
          </a:prstGeom>
          <a:solidFill>
            <a:schemeClr val="tx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E58D5B-9A7E-CF44-B83A-BDADA097F024}"/>
              </a:ext>
            </a:extLst>
          </p:cNvPr>
          <p:cNvSpPr/>
          <p:nvPr/>
        </p:nvSpPr>
        <p:spPr>
          <a:xfrm>
            <a:off x="-344127" y="4156280"/>
            <a:ext cx="4838886" cy="48388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Content Placeholder 62">
            <a:extLst>
              <a:ext uri="{FF2B5EF4-FFF2-40B4-BE49-F238E27FC236}">
                <a16:creationId xmlns:a16="http://schemas.microsoft.com/office/drawing/2014/main" id="{F7DB652D-33C4-DD4D-84A6-128AD742B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05" y="782781"/>
            <a:ext cx="5063881" cy="3985162"/>
          </a:xfrm>
        </p:spPr>
        <p:txBody>
          <a:bodyPr/>
          <a:lstStyle/>
          <a:p>
            <a:pPr algn="ctr"/>
            <a:r>
              <a:rPr lang="en-GB" sz="2800"/>
              <a:t>Helping over </a:t>
            </a:r>
            <a:br>
              <a:rPr lang="en-GB" sz="2800"/>
            </a:br>
            <a:r>
              <a:rPr lang="en-GB" sz="2800" b="1"/>
              <a:t>2,600 organisations</a:t>
            </a:r>
            <a:br>
              <a:rPr lang="en-GB" sz="2800"/>
            </a:br>
            <a:r>
              <a:rPr lang="en-GB" sz="2800"/>
              <a:t>enable access to hundreds </a:t>
            </a:r>
            <a:br>
              <a:rPr lang="en-GB" sz="2800"/>
            </a:br>
            <a:r>
              <a:rPr lang="en-GB" sz="2800"/>
              <a:t>of thousands of journals, databases and e-books, for over </a:t>
            </a:r>
            <a:r>
              <a:rPr lang="en-GB" sz="2800" b="1"/>
              <a:t>4 million end users </a:t>
            </a:r>
            <a:br>
              <a:rPr lang="en-GB" sz="2800"/>
            </a:br>
            <a:r>
              <a:rPr lang="en-GB" sz="2800"/>
              <a:t>across the world.</a:t>
            </a:r>
          </a:p>
          <a:p>
            <a:pPr algn="ctr"/>
            <a:endParaRPr lang="en-GB" sz="2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FE79D9-67BF-4ED6-952D-F7B54F3B6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05" y="6844318"/>
            <a:ext cx="1512000" cy="50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4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FD54302F-B33C-474F-BB82-0F984F8EA65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635ABC5-B6D6-5C43-A323-F93F6BC8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vision</a:t>
            </a:r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9A2FE8A7-1EA1-E944-996D-A10F16A7691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2400"/>
              <a:t>To be the world’s </a:t>
            </a:r>
            <a:br>
              <a:rPr lang="en-US" sz="2400"/>
            </a:br>
            <a:r>
              <a:rPr lang="en-US" sz="2400"/>
              <a:t>most user-friendly information access management experience.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0C2ECCA-9BDE-4278-B1C5-FBF81ED221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63" y="6796800"/>
            <a:ext cx="12709525" cy="3600"/>
          </a:xfrm>
        </p:spPr>
        <p:txBody>
          <a:bodyPr/>
          <a:lstStyle/>
          <a:p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F1D81D-A218-8E4A-AEC5-1E2F8E7B4F1B}"/>
              </a:ext>
            </a:extLst>
          </p:cNvPr>
          <p:cNvGrpSpPr/>
          <p:nvPr/>
        </p:nvGrpSpPr>
        <p:grpSpPr>
          <a:xfrm>
            <a:off x="3433222" y="5283831"/>
            <a:ext cx="1172656" cy="1172656"/>
            <a:chOff x="11049127" y="5144485"/>
            <a:chExt cx="1172656" cy="1172656"/>
          </a:xfrm>
          <a:solidFill>
            <a:schemeClr val="accent6"/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BC3159B-9AA6-C649-82EF-793ADC8D2471}"/>
                </a:ext>
              </a:extLst>
            </p:cNvPr>
            <p:cNvSpPr/>
            <p:nvPr/>
          </p:nvSpPr>
          <p:spPr>
            <a:xfrm>
              <a:off x="11049127" y="5144485"/>
              <a:ext cx="1172656" cy="1172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BE90CDC-20DA-414F-954B-E44942D3B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13564" y="5308922"/>
              <a:ext cx="843782" cy="843782"/>
            </a:xfrm>
            <a:prstGeom prst="rect">
              <a:avLst/>
            </a:prstGeom>
            <a:grpFill/>
          </p:spPr>
        </p:pic>
      </p:grp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0206076-600E-0342-8729-1402C9A4C796}"/>
              </a:ext>
            </a:extLst>
          </p:cNvPr>
          <p:cNvSpPr txBox="1">
            <a:spLocks/>
          </p:cNvSpPr>
          <p:nvPr/>
        </p:nvSpPr>
        <p:spPr>
          <a:xfrm>
            <a:off x="12448118" y="7049148"/>
            <a:ext cx="60907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r" defTabSz="995507" rtl="0" eaLnBrk="1" latinLnBrk="0" hangingPunct="1">
              <a:defRPr lang="en-GB" sz="900" b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3B098-2525-424E-9F25-13C8D3A171A9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5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uk-UA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2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728B6B5-8987-4BAE-BFC4-8900AD30A24F}"/>
              </a:ext>
            </a:extLst>
          </p:cNvPr>
          <p:cNvSpPr txBox="1">
            <a:spLocks/>
          </p:cNvSpPr>
          <p:nvPr/>
        </p:nvSpPr>
        <p:spPr>
          <a:xfrm>
            <a:off x="1840222" y="2677822"/>
            <a:ext cx="9759330" cy="3789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86" b="0" i="0" u="none" strike="noStrike" kern="1200" cap="none" spc="0" normalizeH="0" baseline="0" noProof="0">
                <a:ln>
                  <a:noFill/>
                </a:ln>
                <a:solidFill>
                  <a:srgbClr val="3B3B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3B3B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Publishers</a:t>
            </a:r>
            <a:r>
              <a:rPr kumimoji="0" lang="en-GB" sz="3086" b="0" i="0" u="none" strike="noStrike" kern="1200" cap="none" spc="0" normalizeH="0" baseline="0" noProof="0">
                <a:ln>
                  <a:noFill/>
                </a:ln>
                <a:solidFill>
                  <a:srgbClr val="3B3B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libraries, and consumers have all come to the understanding that authorizing access to content based on IP address no longer works in today’s distributed world.”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5" b="0" i="0" u="none" strike="noStrike" kern="1200" cap="none" spc="0" normalizeH="0" baseline="0" noProof="0">
              <a:ln>
                <a:noFill/>
              </a:ln>
              <a:solidFill>
                <a:srgbClr val="3B3B4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5" b="0" i="0" u="none" strike="noStrike" kern="1200" cap="none" spc="0" normalizeH="0" baseline="0" noProof="0">
                <a:ln>
                  <a:noFill/>
                </a:ln>
                <a:solidFill>
                  <a:srgbClr val="3B3B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                                       </a:t>
            </a:r>
            <a:r>
              <a:rPr kumimoji="0" lang="en-GB" sz="1984" b="0" i="0" u="none" strike="noStrike" kern="1200" cap="none" spc="0" normalizeH="0" baseline="0" noProof="0">
                <a:ln>
                  <a:noFill/>
                </a:ln>
                <a:solidFill>
                  <a:srgbClr val="3B3B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Ra21.org</a:t>
            </a:r>
            <a:endParaRPr kumimoji="0" lang="en-GB" sz="2205" b="0" i="0" u="none" strike="noStrike" kern="1200" cap="none" spc="0" normalizeH="0" baseline="0" noProof="0">
              <a:ln>
                <a:noFill/>
              </a:ln>
              <a:solidFill>
                <a:srgbClr val="3B3B4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2" descr="Image result for RA21 LOGO">
            <a:extLst>
              <a:ext uri="{FF2B5EF4-FFF2-40B4-BE49-F238E27FC236}">
                <a16:creationId xmlns:a16="http://schemas.microsoft.com/office/drawing/2014/main" id="{9C0FCE1E-9792-4F89-AAEB-7DB4DB700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32" y="412632"/>
            <a:ext cx="2855877" cy="17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4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4D077632-A2DF-48D7-947C-980961F30A2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4460" t="3182" r="2973" b="2945"/>
          <a:stretch/>
        </p:blipFill>
        <p:spPr>
          <a:xfrm>
            <a:off x="6323106" y="0"/>
            <a:ext cx="7116669" cy="7589786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DAEE405A-B950-46C5-AA6B-9DA1AFF1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146EB1B-E547-4F3D-BE25-B4B8524D37F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7663" y="2159000"/>
            <a:ext cx="5736384" cy="41581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Supports user personalisation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Future proof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Hosted and supported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No hidden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5313EE6-89F9-4D15-BCA5-FCC21277F4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63" y="6796800"/>
            <a:ext cx="12709525" cy="3600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Title 14">
            <a:extLst>
              <a:ext uri="{FF2B5EF4-FFF2-40B4-BE49-F238E27FC236}">
                <a16:creationId xmlns:a16="http://schemas.microsoft.com/office/drawing/2014/main" id="{B191BB03-B16B-479E-A2C2-1EC454780983}"/>
              </a:ext>
            </a:extLst>
          </p:cNvPr>
          <p:cNvSpPr txBox="1">
            <a:spLocks/>
          </p:cNvSpPr>
          <p:nvPr/>
        </p:nvSpPr>
        <p:spPr>
          <a:xfrm>
            <a:off x="347663" y="384928"/>
            <a:ext cx="5736384" cy="1774072"/>
          </a:xfrm>
          <a:prstGeom prst="rect">
            <a:avLst/>
          </a:prstGeom>
        </p:spPr>
        <p:txBody>
          <a:bodyPr lIns="0" tIns="0" rIns="0" bIns="0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Next generation technology </a:t>
            </a:r>
          </a:p>
        </p:txBody>
      </p:sp>
    </p:spTree>
    <p:extLst>
      <p:ext uri="{BB962C8B-B14F-4D97-AF65-F5344CB8AC3E}">
        <p14:creationId xmlns:p14="http://schemas.microsoft.com/office/powerpoint/2010/main" val="131916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917F3054-2A04-474C-A24F-D12E416102FD}"/>
              </a:ext>
            </a:extLst>
          </p:cNvPr>
          <p:cNvGraphicFramePr>
            <a:graphicFrameLocks noGrp="1"/>
          </p:cNvGraphicFramePr>
          <p:nvPr/>
        </p:nvGraphicFramePr>
        <p:xfrm>
          <a:off x="1888496" y="695919"/>
          <a:ext cx="9444633" cy="536490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88967">
                  <a:extLst>
                    <a:ext uri="{9D8B030D-6E8A-4147-A177-3AD203B41FA5}">
                      <a16:colId xmlns:a16="http://schemas.microsoft.com/office/drawing/2014/main" val="2606463175"/>
                    </a:ext>
                  </a:extLst>
                </a:gridCol>
                <a:gridCol w="2777833">
                  <a:extLst>
                    <a:ext uri="{9D8B030D-6E8A-4147-A177-3AD203B41FA5}">
                      <a16:colId xmlns:a16="http://schemas.microsoft.com/office/drawing/2014/main" val="2708467230"/>
                    </a:ext>
                  </a:extLst>
                </a:gridCol>
                <a:gridCol w="2777833">
                  <a:extLst>
                    <a:ext uri="{9D8B030D-6E8A-4147-A177-3AD203B41FA5}">
                      <a16:colId xmlns:a16="http://schemas.microsoft.com/office/drawing/2014/main" val="1531428362"/>
                    </a:ext>
                  </a:extLst>
                </a:gridCol>
              </a:tblGrid>
              <a:tr h="602902"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Lite</a:t>
                      </a: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/>
                        <a:t>Standard</a:t>
                      </a:r>
                    </a:p>
                  </a:txBody>
                  <a:tcPr marL="91438" marR="91438" marT="45719" marB="45719" anchor="ctr"/>
                </a:tc>
                <a:extLst>
                  <a:ext uri="{0D108BD9-81ED-4DB2-BD59-A6C34878D82A}">
                    <a16:rowId xmlns:a16="http://schemas.microsoft.com/office/drawing/2014/main" val="1733105683"/>
                  </a:ext>
                </a:extLst>
              </a:tr>
              <a:tr h="476200">
                <a:tc>
                  <a:txBody>
                    <a:bodyPr/>
                    <a:lstStyle/>
                    <a:p>
                      <a:pPr algn="ctr"/>
                      <a:r>
                        <a:rPr lang="en-GB" sz="1700" err="1"/>
                        <a:t>OpenAthens</a:t>
                      </a:r>
                      <a:r>
                        <a:rPr lang="en-GB" sz="1700"/>
                        <a:t> accounts</a:t>
                      </a:r>
                      <a:endParaRPr lang="en-GB" sz="1700" b="1"/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b="1"/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b="1"/>
                    </a:p>
                  </a:txBody>
                  <a:tcPr marL="91438" marR="91438" marT="45719" marB="45719" anchor="ctr"/>
                </a:tc>
                <a:extLst>
                  <a:ext uri="{0D108BD9-81ED-4DB2-BD59-A6C34878D82A}">
                    <a16:rowId xmlns:a16="http://schemas.microsoft.com/office/drawing/2014/main" val="3769202862"/>
                  </a:ext>
                </a:extLst>
              </a:tr>
              <a:tr h="476200"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Connection to local directory</a:t>
                      </a: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1</a:t>
                      </a: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Unlimited</a:t>
                      </a:r>
                    </a:p>
                  </a:txBody>
                  <a:tcPr marL="91438" marR="91438" marT="45719" marB="45719" anchor="ctr"/>
                </a:tc>
                <a:extLst>
                  <a:ext uri="{0D108BD9-81ED-4DB2-BD59-A6C34878D82A}">
                    <a16:rowId xmlns:a16="http://schemas.microsoft.com/office/drawing/2014/main" val="2307527721"/>
                  </a:ext>
                </a:extLst>
              </a:tr>
              <a:tr h="476200"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Vendor connections</a:t>
                      </a: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Up to 20*</a:t>
                      </a: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Unlimited</a:t>
                      </a:r>
                    </a:p>
                  </a:txBody>
                  <a:tcPr marL="91438" marR="91438" marT="45719" marB="45719" anchor="ctr"/>
                </a:tc>
                <a:extLst>
                  <a:ext uri="{0D108BD9-81ED-4DB2-BD59-A6C34878D82A}">
                    <a16:rowId xmlns:a16="http://schemas.microsoft.com/office/drawing/2014/main" val="789522639"/>
                  </a:ext>
                </a:extLst>
              </a:tr>
              <a:tr h="476200"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Reporting</a:t>
                      </a: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Basic</a:t>
                      </a: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Advanced</a:t>
                      </a:r>
                    </a:p>
                  </a:txBody>
                  <a:tcPr marL="91438" marR="91438" marT="45719" marB="45719" anchor="ctr"/>
                </a:tc>
                <a:extLst>
                  <a:ext uri="{0D108BD9-81ED-4DB2-BD59-A6C34878D82A}">
                    <a16:rowId xmlns:a16="http://schemas.microsoft.com/office/drawing/2014/main" val="4178310321"/>
                  </a:ext>
                </a:extLst>
              </a:tr>
              <a:tr h="476200"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Attribute support</a:t>
                      </a: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/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/>
                    </a:p>
                  </a:txBody>
                  <a:tcPr marL="91438" marR="91438" marT="45719" marB="45719" anchor="ctr"/>
                </a:tc>
                <a:extLst>
                  <a:ext uri="{0D108BD9-81ED-4DB2-BD59-A6C34878D82A}">
                    <a16:rowId xmlns:a16="http://schemas.microsoft.com/office/drawing/2014/main" val="2394804752"/>
                  </a:ext>
                </a:extLst>
              </a:tr>
              <a:tr h="476200"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Permission sets</a:t>
                      </a: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/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/>
                    </a:p>
                  </a:txBody>
                  <a:tcPr marL="91438" marR="91438" marT="45719" marB="45719" anchor="ctr"/>
                </a:tc>
                <a:extLst>
                  <a:ext uri="{0D108BD9-81ED-4DB2-BD59-A6C34878D82A}">
                    <a16:rowId xmlns:a16="http://schemas.microsoft.com/office/drawing/2014/main" val="3741782919"/>
                  </a:ext>
                </a:extLst>
              </a:tr>
              <a:tr h="476200"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Sub-organisations</a:t>
                      </a: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/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/>
                    </a:p>
                  </a:txBody>
                  <a:tcPr marL="91438" marR="91438" marT="45719" marB="45719" anchor="ctr"/>
                </a:tc>
                <a:extLst>
                  <a:ext uri="{0D108BD9-81ED-4DB2-BD59-A6C34878D82A}">
                    <a16:rowId xmlns:a16="http://schemas.microsoft.com/office/drawing/2014/main" val="2394298276"/>
                  </a:ext>
                </a:extLst>
              </a:tr>
              <a:tr h="476200"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Multi federation support</a:t>
                      </a: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/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/>
                    </a:p>
                  </a:txBody>
                  <a:tcPr marL="91438" marR="91438" marT="45719" marB="45719" anchor="ctr"/>
                </a:tc>
                <a:extLst>
                  <a:ext uri="{0D108BD9-81ED-4DB2-BD59-A6C34878D82A}">
                    <a16:rowId xmlns:a16="http://schemas.microsoft.com/office/drawing/2014/main" val="1820004372"/>
                  </a:ext>
                </a:extLst>
              </a:tr>
              <a:tr h="476200"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Onboarding</a:t>
                      </a: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Service desk</a:t>
                      </a: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Implementation Manager</a:t>
                      </a:r>
                    </a:p>
                  </a:txBody>
                  <a:tcPr marL="91438" marR="91438" marT="45719" marB="45719" anchor="ctr"/>
                </a:tc>
                <a:extLst>
                  <a:ext uri="{0D108BD9-81ED-4DB2-BD59-A6C34878D82A}">
                    <a16:rowId xmlns:a16="http://schemas.microsoft.com/office/drawing/2014/main" val="2111334789"/>
                  </a:ext>
                </a:extLst>
              </a:tr>
              <a:tr h="476200">
                <a:tc>
                  <a:txBody>
                    <a:bodyPr/>
                    <a:lstStyle/>
                    <a:p>
                      <a:pPr algn="ctr"/>
                      <a:r>
                        <a:rPr lang="en-GB" sz="1700"/>
                        <a:t>Support</a:t>
                      </a: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/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/>
                    </a:p>
                  </a:txBody>
                  <a:tcPr marL="91438" marR="91438" marT="45719" marB="45719" anchor="ctr"/>
                </a:tc>
                <a:extLst>
                  <a:ext uri="{0D108BD9-81ED-4DB2-BD59-A6C34878D82A}">
                    <a16:rowId xmlns:a16="http://schemas.microsoft.com/office/drawing/2014/main" val="169675675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9AC5D0-4C0A-4ECF-AC52-018E8C7859C2}"/>
              </a:ext>
            </a:extLst>
          </p:cNvPr>
          <p:cNvSpPr txBox="1"/>
          <p:nvPr/>
        </p:nvSpPr>
        <p:spPr>
          <a:xfrm>
            <a:off x="9379916" y="6840815"/>
            <a:ext cx="3384463" cy="36035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95514"/>
            <a:r>
              <a:rPr lang="en-GB" sz="1200">
                <a:solidFill>
                  <a:srgbClr val="3B3B4C"/>
                </a:solidFill>
                <a:latin typeface="Arial" panose="020B0604020202020204"/>
              </a:rPr>
              <a:t>OpenAthens is a Jisc enterprise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EE899F-F056-4EC3-B3BF-6101EE5DD8AF}"/>
              </a:ext>
            </a:extLst>
          </p:cNvPr>
          <p:cNvGrpSpPr/>
          <p:nvPr/>
        </p:nvGrpSpPr>
        <p:grpSpPr>
          <a:xfrm>
            <a:off x="7044015" y="1407205"/>
            <a:ext cx="274896" cy="274896"/>
            <a:chOff x="7429130" y="1923803"/>
            <a:chExt cx="2160000" cy="2160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46BD3E0-ACCF-4565-A743-D0625E286590}"/>
                </a:ext>
              </a:extLst>
            </p:cNvPr>
            <p:cNvSpPr/>
            <p:nvPr/>
          </p:nvSpPr>
          <p:spPr>
            <a:xfrm>
              <a:off x="7429130" y="1923803"/>
              <a:ext cx="2160000" cy="21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1"/>
            </a:p>
          </p:txBody>
        </p:sp>
        <p:pic>
          <p:nvPicPr>
            <p:cNvPr id="3" name="Graphic 2" descr="Checkmark">
              <a:extLst>
                <a:ext uri="{FF2B5EF4-FFF2-40B4-BE49-F238E27FC236}">
                  <a16:creationId xmlns:a16="http://schemas.microsoft.com/office/drawing/2014/main" id="{7198184C-4100-4475-A403-2B3C75FEA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23874" y="2218547"/>
              <a:ext cx="1570512" cy="157051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516046-68A5-411D-A059-107FA57D75D2}"/>
              </a:ext>
            </a:extLst>
          </p:cNvPr>
          <p:cNvGrpSpPr/>
          <p:nvPr/>
        </p:nvGrpSpPr>
        <p:grpSpPr>
          <a:xfrm>
            <a:off x="9824411" y="1407204"/>
            <a:ext cx="274896" cy="274896"/>
            <a:chOff x="7429130" y="1923803"/>
            <a:chExt cx="2160000" cy="2160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7F790A-3011-434B-9088-04B2B407A8BA}"/>
                </a:ext>
              </a:extLst>
            </p:cNvPr>
            <p:cNvSpPr/>
            <p:nvPr/>
          </p:nvSpPr>
          <p:spPr>
            <a:xfrm>
              <a:off x="7429130" y="1923803"/>
              <a:ext cx="2160000" cy="21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1"/>
            </a:p>
          </p:txBody>
        </p:sp>
        <p:pic>
          <p:nvPicPr>
            <p:cNvPr id="15" name="Graphic 14" descr="Checkmark">
              <a:extLst>
                <a:ext uri="{FF2B5EF4-FFF2-40B4-BE49-F238E27FC236}">
                  <a16:creationId xmlns:a16="http://schemas.microsoft.com/office/drawing/2014/main" id="{277685CB-6263-44A1-A8B4-34E648F1C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23874" y="2218547"/>
              <a:ext cx="1570512" cy="15705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9BDA29-9697-4E02-BB96-AF7C28F7B252}"/>
              </a:ext>
            </a:extLst>
          </p:cNvPr>
          <p:cNvGrpSpPr/>
          <p:nvPr/>
        </p:nvGrpSpPr>
        <p:grpSpPr>
          <a:xfrm>
            <a:off x="9824411" y="3269573"/>
            <a:ext cx="274896" cy="274896"/>
            <a:chOff x="7429130" y="1923803"/>
            <a:chExt cx="2160000" cy="2160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0E78C72-6E2E-47B6-9894-74DDFAFA898C}"/>
                </a:ext>
              </a:extLst>
            </p:cNvPr>
            <p:cNvSpPr/>
            <p:nvPr/>
          </p:nvSpPr>
          <p:spPr>
            <a:xfrm>
              <a:off x="7429130" y="1923803"/>
              <a:ext cx="2160000" cy="21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1"/>
            </a:p>
          </p:txBody>
        </p:sp>
        <p:pic>
          <p:nvPicPr>
            <p:cNvPr id="25" name="Graphic 24" descr="Checkmark">
              <a:extLst>
                <a:ext uri="{FF2B5EF4-FFF2-40B4-BE49-F238E27FC236}">
                  <a16:creationId xmlns:a16="http://schemas.microsoft.com/office/drawing/2014/main" id="{B7DDBB34-5225-4716-A2DB-70EF8BF66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23874" y="2218547"/>
              <a:ext cx="1570512" cy="157051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F68A9A-2B6D-4E99-BA72-2D3D0FE8C4AE}"/>
              </a:ext>
            </a:extLst>
          </p:cNvPr>
          <p:cNvGrpSpPr/>
          <p:nvPr/>
        </p:nvGrpSpPr>
        <p:grpSpPr>
          <a:xfrm>
            <a:off x="9824411" y="3794009"/>
            <a:ext cx="274896" cy="274896"/>
            <a:chOff x="7429130" y="1923803"/>
            <a:chExt cx="2160000" cy="2160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00E40EF-7E6F-4244-A4A8-B30DA8099FB1}"/>
                </a:ext>
              </a:extLst>
            </p:cNvPr>
            <p:cNvSpPr/>
            <p:nvPr/>
          </p:nvSpPr>
          <p:spPr>
            <a:xfrm>
              <a:off x="7429130" y="1923803"/>
              <a:ext cx="2160000" cy="21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1"/>
            </a:p>
          </p:txBody>
        </p:sp>
        <p:pic>
          <p:nvPicPr>
            <p:cNvPr id="28" name="Graphic 27" descr="Checkmark">
              <a:extLst>
                <a:ext uri="{FF2B5EF4-FFF2-40B4-BE49-F238E27FC236}">
                  <a16:creationId xmlns:a16="http://schemas.microsoft.com/office/drawing/2014/main" id="{68D78ABB-BDC4-4440-8416-98925643C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23874" y="2218547"/>
              <a:ext cx="1570512" cy="157051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B47339-1926-4798-9EE9-E0BE8AEE9CF1}"/>
              </a:ext>
            </a:extLst>
          </p:cNvPr>
          <p:cNvGrpSpPr/>
          <p:nvPr/>
        </p:nvGrpSpPr>
        <p:grpSpPr>
          <a:xfrm>
            <a:off x="9824411" y="4252824"/>
            <a:ext cx="274896" cy="274896"/>
            <a:chOff x="7429130" y="1923803"/>
            <a:chExt cx="2160000" cy="2160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F04E03-0E88-4D7D-8CB9-50A6F338E514}"/>
                </a:ext>
              </a:extLst>
            </p:cNvPr>
            <p:cNvSpPr/>
            <p:nvPr/>
          </p:nvSpPr>
          <p:spPr>
            <a:xfrm>
              <a:off x="7429130" y="1923803"/>
              <a:ext cx="2160000" cy="21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1"/>
            </a:p>
          </p:txBody>
        </p:sp>
        <p:pic>
          <p:nvPicPr>
            <p:cNvPr id="31" name="Graphic 30" descr="Checkmark">
              <a:extLst>
                <a:ext uri="{FF2B5EF4-FFF2-40B4-BE49-F238E27FC236}">
                  <a16:creationId xmlns:a16="http://schemas.microsoft.com/office/drawing/2014/main" id="{8C9AEAF6-C099-44EF-92F5-C5C6484F8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23874" y="2218547"/>
              <a:ext cx="1570512" cy="157051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4E4048-5BDF-4A56-8F8A-619663865EF8}"/>
              </a:ext>
            </a:extLst>
          </p:cNvPr>
          <p:cNvGrpSpPr/>
          <p:nvPr/>
        </p:nvGrpSpPr>
        <p:grpSpPr>
          <a:xfrm>
            <a:off x="9824411" y="4725147"/>
            <a:ext cx="274896" cy="274896"/>
            <a:chOff x="7429130" y="1923803"/>
            <a:chExt cx="2160000" cy="2160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DDC8E70-0E63-496B-BA59-C289E5D74840}"/>
                </a:ext>
              </a:extLst>
            </p:cNvPr>
            <p:cNvSpPr/>
            <p:nvPr/>
          </p:nvSpPr>
          <p:spPr>
            <a:xfrm>
              <a:off x="7429130" y="1923803"/>
              <a:ext cx="2160000" cy="21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1"/>
            </a:p>
          </p:txBody>
        </p:sp>
        <p:pic>
          <p:nvPicPr>
            <p:cNvPr id="34" name="Graphic 33" descr="Checkmark">
              <a:extLst>
                <a:ext uri="{FF2B5EF4-FFF2-40B4-BE49-F238E27FC236}">
                  <a16:creationId xmlns:a16="http://schemas.microsoft.com/office/drawing/2014/main" id="{EDCE1338-31BE-4B62-84AF-B3B8AA467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23874" y="2218547"/>
              <a:ext cx="1570512" cy="157051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B6FC75-E972-4D46-B768-BB96519E21A2}"/>
              </a:ext>
            </a:extLst>
          </p:cNvPr>
          <p:cNvSpPr txBox="1"/>
          <p:nvPr/>
        </p:nvSpPr>
        <p:spPr>
          <a:xfrm>
            <a:off x="7459456" y="6107876"/>
            <a:ext cx="3867056" cy="475088"/>
          </a:xfrm>
          <a:prstGeom prst="rect">
            <a:avLst/>
          </a:prstGeom>
          <a:noFill/>
        </p:spPr>
        <p:txBody>
          <a:bodyPr wrap="square" lIns="100796" tIns="50398" rIns="100796" bIns="50398" rtlCol="0" anchor="t">
            <a:spAutoFit/>
          </a:bodyPr>
          <a:lstStyle/>
          <a:p>
            <a:r>
              <a:rPr lang="en-GB" sz="1213"/>
              <a:t>* Vendors from the OpenAthens catalogue. Entry level tier for 10 vendors is also available.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1AAB8E-102A-441C-9DBE-6914C7868F93}"/>
              </a:ext>
            </a:extLst>
          </p:cNvPr>
          <p:cNvGrpSpPr/>
          <p:nvPr/>
        </p:nvGrpSpPr>
        <p:grpSpPr>
          <a:xfrm>
            <a:off x="9824410" y="5689196"/>
            <a:ext cx="274896" cy="274896"/>
            <a:chOff x="7429130" y="1923803"/>
            <a:chExt cx="2160000" cy="2160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0828163-FF4C-4E1B-AB9F-10B696BBF0B2}"/>
                </a:ext>
              </a:extLst>
            </p:cNvPr>
            <p:cNvSpPr/>
            <p:nvPr/>
          </p:nvSpPr>
          <p:spPr>
            <a:xfrm>
              <a:off x="7429130" y="1923803"/>
              <a:ext cx="2160000" cy="21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1"/>
            </a:p>
          </p:txBody>
        </p:sp>
        <p:pic>
          <p:nvPicPr>
            <p:cNvPr id="37" name="Graphic 36" descr="Checkmark">
              <a:extLst>
                <a:ext uri="{FF2B5EF4-FFF2-40B4-BE49-F238E27FC236}">
                  <a16:creationId xmlns:a16="http://schemas.microsoft.com/office/drawing/2014/main" id="{07AC54BA-DF6F-47FE-981F-6684EBA5E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23874" y="2218547"/>
              <a:ext cx="1570512" cy="157051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9A5EDA2-610A-4711-B70E-1CB58CE7EB54}"/>
              </a:ext>
            </a:extLst>
          </p:cNvPr>
          <p:cNvGrpSpPr/>
          <p:nvPr/>
        </p:nvGrpSpPr>
        <p:grpSpPr>
          <a:xfrm>
            <a:off x="7046803" y="5689196"/>
            <a:ext cx="274896" cy="274896"/>
            <a:chOff x="7429130" y="1923803"/>
            <a:chExt cx="2160000" cy="2160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CF364DC-4E63-4EA4-A84C-F558CCFEB313}"/>
                </a:ext>
              </a:extLst>
            </p:cNvPr>
            <p:cNvSpPr/>
            <p:nvPr/>
          </p:nvSpPr>
          <p:spPr>
            <a:xfrm>
              <a:off x="7429130" y="1923803"/>
              <a:ext cx="2160000" cy="21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1"/>
            </a:p>
          </p:txBody>
        </p:sp>
        <p:pic>
          <p:nvPicPr>
            <p:cNvPr id="40" name="Graphic 39" descr="Checkmark">
              <a:extLst>
                <a:ext uri="{FF2B5EF4-FFF2-40B4-BE49-F238E27FC236}">
                  <a16:creationId xmlns:a16="http://schemas.microsoft.com/office/drawing/2014/main" id="{10D6A9F0-BD72-427C-A7D3-F154A30A5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23874" y="2218547"/>
              <a:ext cx="1570512" cy="1570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687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D6E8-DB4F-423E-BBDB-541143D59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solidFill>
                  <a:schemeClr val="accent2"/>
                </a:solidFill>
                <a:latin typeface="Arial"/>
                <a:cs typeface="Arial"/>
              </a:rPr>
              <a:t>Vendor connections 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CC976E9-0C02-45D5-8E2F-66BCEF25899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48471" y="1354344"/>
            <a:ext cx="4937965" cy="1661993"/>
          </a:xfrm>
        </p:spPr>
        <p:txBody>
          <a:bodyPr wrap="square" lIns="0" tIns="0" rIns="0" bIns="0" anchor="t">
            <a:spAutoFit/>
          </a:bodyPr>
          <a:lstStyle/>
          <a:p>
            <a:endParaRPr lang="en-US"/>
          </a:p>
          <a:p>
            <a:endParaRPr lang="en-US"/>
          </a:p>
          <a:p>
            <a:r>
              <a:rPr lang="en-US">
                <a:latin typeface="Arial"/>
                <a:cs typeface="Arial"/>
              </a:rPr>
              <a:t>What Vendors are included?</a:t>
            </a:r>
          </a:p>
          <a:p>
            <a:endParaRPr lang="en-US"/>
          </a:p>
          <a:p>
            <a:r>
              <a:rPr lang="en-GB" b="1">
                <a:solidFill>
                  <a:schemeClr val="accent2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openathens.net/compatible-providers</a:t>
            </a:r>
            <a:r>
              <a:rPr lang="en-GB">
                <a:solidFill>
                  <a:srgbClr val="83414F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GB">
              <a:latin typeface="Arial"/>
              <a:cs typeface="Arial"/>
            </a:endParaRPr>
          </a:p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CB0DE5-5673-4A09-8BA7-6742B69F1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512" y="220584"/>
            <a:ext cx="7103166" cy="685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916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1_OA COVER SLIDES">
  <a:themeElements>
    <a:clrScheme name="OPEN ATHENS">
      <a:dk1>
        <a:srgbClr val="000000"/>
      </a:dk1>
      <a:lt1>
        <a:srgbClr val="FFFFFF"/>
      </a:lt1>
      <a:dk2>
        <a:srgbClr val="1C2833"/>
      </a:dk2>
      <a:lt2>
        <a:srgbClr val="3B3B4C"/>
      </a:lt2>
      <a:accent1>
        <a:srgbClr val="3BD7B9"/>
      </a:accent1>
      <a:accent2>
        <a:srgbClr val="3CBFA9"/>
      </a:accent2>
      <a:accent3>
        <a:srgbClr val="FA6B5F"/>
      </a:accent3>
      <a:accent4>
        <a:srgbClr val="F95949"/>
      </a:accent4>
      <a:accent5>
        <a:srgbClr val="8181EE"/>
      </a:accent5>
      <a:accent6>
        <a:srgbClr val="6666CC"/>
      </a:accent6>
      <a:hlink>
        <a:srgbClr val="83414F"/>
      </a:hlink>
      <a:folHlink>
        <a:srgbClr val="8431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1ED807D-5106-4B87-8DFF-E55CAEA9CDA5}" vid="{2026904B-C524-47B3-8A18-5ECC14D0AE9C}"/>
    </a:ext>
  </a:extLst>
</a:theme>
</file>

<file path=ppt/theme/theme10.xml><?xml version="1.0" encoding="utf-8"?>
<a:theme xmlns:a="http://schemas.openxmlformats.org/drawingml/2006/main" name="4_OA TEXT SLIDES GREEN">
  <a:themeElements>
    <a:clrScheme name="OPEN ATHENS">
      <a:dk1>
        <a:srgbClr val="000000"/>
      </a:dk1>
      <a:lt1>
        <a:srgbClr val="FFFFFF"/>
      </a:lt1>
      <a:dk2>
        <a:srgbClr val="1C2833"/>
      </a:dk2>
      <a:lt2>
        <a:srgbClr val="3B3B4C"/>
      </a:lt2>
      <a:accent1>
        <a:srgbClr val="3BD7B9"/>
      </a:accent1>
      <a:accent2>
        <a:srgbClr val="3CBFA9"/>
      </a:accent2>
      <a:accent3>
        <a:srgbClr val="FA6B5F"/>
      </a:accent3>
      <a:accent4>
        <a:srgbClr val="F95949"/>
      </a:accent4>
      <a:accent5>
        <a:srgbClr val="8181EE"/>
      </a:accent5>
      <a:accent6>
        <a:srgbClr val="6666CC"/>
      </a:accent6>
      <a:hlink>
        <a:srgbClr val="83414F"/>
      </a:hlink>
      <a:folHlink>
        <a:srgbClr val="8431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94E9758-D1BC-E647-98E4-812C8B20351D}" vid="{EBBEE21E-70B3-1143-90FB-A11E5099492C}"/>
    </a:ext>
  </a:extLst>
</a:theme>
</file>

<file path=ppt/theme/theme11.xml><?xml version="1.0" encoding="utf-8"?>
<a:theme xmlns:a="http://schemas.openxmlformats.org/drawingml/2006/main" name="6_TEXT AND IMAGE">
  <a:themeElements>
    <a:clrScheme name="OPEN ATHENS">
      <a:dk1>
        <a:srgbClr val="000000"/>
      </a:dk1>
      <a:lt1>
        <a:srgbClr val="FFFFFF"/>
      </a:lt1>
      <a:dk2>
        <a:srgbClr val="1C2833"/>
      </a:dk2>
      <a:lt2>
        <a:srgbClr val="3B3B4C"/>
      </a:lt2>
      <a:accent1>
        <a:srgbClr val="3BD7B9"/>
      </a:accent1>
      <a:accent2>
        <a:srgbClr val="3CBFA9"/>
      </a:accent2>
      <a:accent3>
        <a:srgbClr val="FA6B5F"/>
      </a:accent3>
      <a:accent4>
        <a:srgbClr val="F95949"/>
      </a:accent4>
      <a:accent5>
        <a:srgbClr val="8181EE"/>
      </a:accent5>
      <a:accent6>
        <a:srgbClr val="6666CC"/>
      </a:accent6>
      <a:hlink>
        <a:srgbClr val="83414F"/>
      </a:hlink>
      <a:folHlink>
        <a:srgbClr val="8431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94E9758-D1BC-E647-98E4-812C8B20351D}" vid="{1EAA7501-EF4B-9C4D-810E-EE67F035C537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A TEXT SLIDES">
  <a:themeElements>
    <a:clrScheme name="OPEN ATHENS">
      <a:dk1>
        <a:srgbClr val="000000"/>
      </a:dk1>
      <a:lt1>
        <a:srgbClr val="FFFFFF"/>
      </a:lt1>
      <a:dk2>
        <a:srgbClr val="1C2833"/>
      </a:dk2>
      <a:lt2>
        <a:srgbClr val="3B3B4C"/>
      </a:lt2>
      <a:accent1>
        <a:srgbClr val="3BD7B9"/>
      </a:accent1>
      <a:accent2>
        <a:srgbClr val="3CBFA9"/>
      </a:accent2>
      <a:accent3>
        <a:srgbClr val="FA6B5F"/>
      </a:accent3>
      <a:accent4>
        <a:srgbClr val="F95949"/>
      </a:accent4>
      <a:accent5>
        <a:srgbClr val="8181EE"/>
      </a:accent5>
      <a:accent6>
        <a:srgbClr val="6666CC"/>
      </a:accent6>
      <a:hlink>
        <a:srgbClr val="83414F"/>
      </a:hlink>
      <a:folHlink>
        <a:srgbClr val="8431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1ED807D-5106-4B87-8DFF-E55CAEA9CDA5}" vid="{F25F1D99-2BBE-492C-8916-287E2AEAD758}"/>
    </a:ext>
  </a:extLst>
</a:theme>
</file>

<file path=ppt/theme/theme3.xml><?xml version="1.0" encoding="utf-8"?>
<a:theme xmlns:a="http://schemas.openxmlformats.org/drawingml/2006/main" name="3_OA TEXT SLIDES GREEN">
  <a:themeElements>
    <a:clrScheme name="OPEN ATHENS">
      <a:dk1>
        <a:srgbClr val="000000"/>
      </a:dk1>
      <a:lt1>
        <a:srgbClr val="FFFFFF"/>
      </a:lt1>
      <a:dk2>
        <a:srgbClr val="1C2833"/>
      </a:dk2>
      <a:lt2>
        <a:srgbClr val="3B3B4C"/>
      </a:lt2>
      <a:accent1>
        <a:srgbClr val="3BD7B9"/>
      </a:accent1>
      <a:accent2>
        <a:srgbClr val="3CBFA9"/>
      </a:accent2>
      <a:accent3>
        <a:srgbClr val="FA6B5F"/>
      </a:accent3>
      <a:accent4>
        <a:srgbClr val="F95949"/>
      </a:accent4>
      <a:accent5>
        <a:srgbClr val="8181EE"/>
      </a:accent5>
      <a:accent6>
        <a:srgbClr val="6666CC"/>
      </a:accent6>
      <a:hlink>
        <a:srgbClr val="83414F"/>
      </a:hlink>
      <a:folHlink>
        <a:srgbClr val="8431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1ED807D-5106-4B87-8DFF-E55CAEA9CDA5}" vid="{AAC7FE06-D8B2-41E1-A5FD-6BF88566AEAB}"/>
    </a:ext>
  </a:extLst>
</a:theme>
</file>

<file path=ppt/theme/theme4.xml><?xml version="1.0" encoding="utf-8"?>
<a:theme xmlns:a="http://schemas.openxmlformats.org/drawingml/2006/main" name="4_OA TEXT SLIDES ORANGE">
  <a:themeElements>
    <a:clrScheme name="OPEN ATHENS">
      <a:dk1>
        <a:srgbClr val="000000"/>
      </a:dk1>
      <a:lt1>
        <a:srgbClr val="FFFFFF"/>
      </a:lt1>
      <a:dk2>
        <a:srgbClr val="1C2833"/>
      </a:dk2>
      <a:lt2>
        <a:srgbClr val="3B3B4C"/>
      </a:lt2>
      <a:accent1>
        <a:srgbClr val="3BD7B9"/>
      </a:accent1>
      <a:accent2>
        <a:srgbClr val="3CBFA9"/>
      </a:accent2>
      <a:accent3>
        <a:srgbClr val="FA6B5F"/>
      </a:accent3>
      <a:accent4>
        <a:srgbClr val="F95949"/>
      </a:accent4>
      <a:accent5>
        <a:srgbClr val="8181EE"/>
      </a:accent5>
      <a:accent6>
        <a:srgbClr val="6666CC"/>
      </a:accent6>
      <a:hlink>
        <a:srgbClr val="83414F"/>
      </a:hlink>
      <a:folHlink>
        <a:srgbClr val="8431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1ED807D-5106-4B87-8DFF-E55CAEA9CDA5}" vid="{F1A6A8DA-CB28-46A3-81DC-FE83DA1C20E5}"/>
    </a:ext>
  </a:extLst>
</a:theme>
</file>

<file path=ppt/theme/theme5.xml><?xml version="1.0" encoding="utf-8"?>
<a:theme xmlns:a="http://schemas.openxmlformats.org/drawingml/2006/main" name="5_OA TEXT SLIDES PURPLE">
  <a:themeElements>
    <a:clrScheme name="OPEN ATHENS">
      <a:dk1>
        <a:srgbClr val="000000"/>
      </a:dk1>
      <a:lt1>
        <a:srgbClr val="FFFFFF"/>
      </a:lt1>
      <a:dk2>
        <a:srgbClr val="1C2833"/>
      </a:dk2>
      <a:lt2>
        <a:srgbClr val="3B3B4C"/>
      </a:lt2>
      <a:accent1>
        <a:srgbClr val="3BD7B9"/>
      </a:accent1>
      <a:accent2>
        <a:srgbClr val="3CBFA9"/>
      </a:accent2>
      <a:accent3>
        <a:srgbClr val="FA6B5F"/>
      </a:accent3>
      <a:accent4>
        <a:srgbClr val="F95949"/>
      </a:accent4>
      <a:accent5>
        <a:srgbClr val="8181EE"/>
      </a:accent5>
      <a:accent6>
        <a:srgbClr val="6666CC"/>
      </a:accent6>
      <a:hlink>
        <a:srgbClr val="83414F"/>
      </a:hlink>
      <a:folHlink>
        <a:srgbClr val="8431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1ED807D-5106-4B87-8DFF-E55CAEA9CDA5}" vid="{FCB575B5-6312-44B9-BFE3-1FD1D77A5B74}"/>
    </a:ext>
  </a:extLst>
</a:theme>
</file>

<file path=ppt/theme/theme6.xml><?xml version="1.0" encoding="utf-8"?>
<a:theme xmlns:a="http://schemas.openxmlformats.org/drawingml/2006/main" name="6_OA TEXT SLIDES GREY">
  <a:themeElements>
    <a:clrScheme name="OPEN ATHENS">
      <a:dk1>
        <a:srgbClr val="000000"/>
      </a:dk1>
      <a:lt1>
        <a:srgbClr val="FFFFFF"/>
      </a:lt1>
      <a:dk2>
        <a:srgbClr val="1C2833"/>
      </a:dk2>
      <a:lt2>
        <a:srgbClr val="3B3B4C"/>
      </a:lt2>
      <a:accent1>
        <a:srgbClr val="3BD7B9"/>
      </a:accent1>
      <a:accent2>
        <a:srgbClr val="3CBFA9"/>
      </a:accent2>
      <a:accent3>
        <a:srgbClr val="FA6B5F"/>
      </a:accent3>
      <a:accent4>
        <a:srgbClr val="F95949"/>
      </a:accent4>
      <a:accent5>
        <a:srgbClr val="8181EE"/>
      </a:accent5>
      <a:accent6>
        <a:srgbClr val="6666CC"/>
      </a:accent6>
      <a:hlink>
        <a:srgbClr val="83414F"/>
      </a:hlink>
      <a:folHlink>
        <a:srgbClr val="8431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1ED807D-5106-4B87-8DFF-E55CAEA9CDA5}" vid="{24C1DD3D-649D-44B7-8079-A962903C0303}"/>
    </a:ext>
  </a:extLst>
</a:theme>
</file>

<file path=ppt/theme/theme7.xml><?xml version="1.0" encoding="utf-8"?>
<a:theme xmlns:a="http://schemas.openxmlformats.org/drawingml/2006/main" name="4_TEXT AND IMAGE">
  <a:themeElements>
    <a:clrScheme name="OPEN ATHENS">
      <a:dk1>
        <a:srgbClr val="000000"/>
      </a:dk1>
      <a:lt1>
        <a:srgbClr val="FFFFFF"/>
      </a:lt1>
      <a:dk2>
        <a:srgbClr val="1C2833"/>
      </a:dk2>
      <a:lt2>
        <a:srgbClr val="3B3B4C"/>
      </a:lt2>
      <a:accent1>
        <a:srgbClr val="3BD7B9"/>
      </a:accent1>
      <a:accent2>
        <a:srgbClr val="3CBFA9"/>
      </a:accent2>
      <a:accent3>
        <a:srgbClr val="FA6B5F"/>
      </a:accent3>
      <a:accent4>
        <a:srgbClr val="F95949"/>
      </a:accent4>
      <a:accent5>
        <a:srgbClr val="8181EE"/>
      </a:accent5>
      <a:accent6>
        <a:srgbClr val="6666CC"/>
      </a:accent6>
      <a:hlink>
        <a:srgbClr val="83414F"/>
      </a:hlink>
      <a:folHlink>
        <a:srgbClr val="8431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1ED807D-5106-4B87-8DFF-E55CAEA9CDA5}" vid="{0E0D1789-CB5F-4058-9A35-1231D07360CA}"/>
    </a:ext>
  </a:extLst>
</a:theme>
</file>

<file path=ppt/theme/theme8.xml><?xml version="1.0" encoding="utf-8"?>
<a:theme xmlns:a="http://schemas.openxmlformats.org/drawingml/2006/main" name="3_OA TEXT SLIDES">
  <a:themeElements>
    <a:clrScheme name="OPEN ATHENS">
      <a:dk1>
        <a:srgbClr val="000000"/>
      </a:dk1>
      <a:lt1>
        <a:srgbClr val="FFFFFF"/>
      </a:lt1>
      <a:dk2>
        <a:srgbClr val="1C2833"/>
      </a:dk2>
      <a:lt2>
        <a:srgbClr val="3B3B4C"/>
      </a:lt2>
      <a:accent1>
        <a:srgbClr val="3BD7B9"/>
      </a:accent1>
      <a:accent2>
        <a:srgbClr val="3CBFA9"/>
      </a:accent2>
      <a:accent3>
        <a:srgbClr val="FA6B5F"/>
      </a:accent3>
      <a:accent4>
        <a:srgbClr val="F95949"/>
      </a:accent4>
      <a:accent5>
        <a:srgbClr val="8181EE"/>
      </a:accent5>
      <a:accent6>
        <a:srgbClr val="6666CC"/>
      </a:accent6>
      <a:hlink>
        <a:srgbClr val="83414F"/>
      </a:hlink>
      <a:folHlink>
        <a:srgbClr val="8431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94E9758-D1BC-E647-98E4-812C8B20351D}" vid="{3A0D4205-F024-9A4B-A5DF-BB2079F9525A}"/>
    </a:ext>
  </a:extLst>
</a:theme>
</file>

<file path=ppt/theme/theme9.xml><?xml version="1.0" encoding="utf-8"?>
<a:theme xmlns:a="http://schemas.openxmlformats.org/drawingml/2006/main" name="5_TEXT AND IMAGE">
  <a:themeElements>
    <a:clrScheme name="OPEN ATHENS">
      <a:dk1>
        <a:srgbClr val="000000"/>
      </a:dk1>
      <a:lt1>
        <a:srgbClr val="FFFFFF"/>
      </a:lt1>
      <a:dk2>
        <a:srgbClr val="1C2833"/>
      </a:dk2>
      <a:lt2>
        <a:srgbClr val="3B3B4C"/>
      </a:lt2>
      <a:accent1>
        <a:srgbClr val="3BD7B9"/>
      </a:accent1>
      <a:accent2>
        <a:srgbClr val="3CBFA9"/>
      </a:accent2>
      <a:accent3>
        <a:srgbClr val="FA6B5F"/>
      </a:accent3>
      <a:accent4>
        <a:srgbClr val="F95949"/>
      </a:accent4>
      <a:accent5>
        <a:srgbClr val="8181EE"/>
      </a:accent5>
      <a:accent6>
        <a:srgbClr val="6666CC"/>
      </a:accent6>
      <a:hlink>
        <a:srgbClr val="83414F"/>
      </a:hlink>
      <a:folHlink>
        <a:srgbClr val="8431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94E9758-D1BC-E647-98E4-812C8B20351D}" vid="{1EAA7501-EF4B-9C4D-810E-EE67F035C53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d01cafc0-cd0f-4d06-8852-acb6b87433a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364A3099F45247B9C2EE52FAADB1D4" ma:contentTypeVersion="14" ma:contentTypeDescription="Create a new document." ma:contentTypeScope="" ma:versionID="917bc24ea620c0b1767f1cb65fa5217e">
  <xsd:schema xmlns:xsd="http://www.w3.org/2001/XMLSchema" xmlns:xs="http://www.w3.org/2001/XMLSchema" xmlns:p="http://schemas.microsoft.com/office/2006/metadata/properties" xmlns:ns2="d01cafc0-cd0f-4d06-8852-acb6b87433a7" xmlns:ns3="d7005c5f-dbf3-4afc-91ff-174ac0f7ee51" targetNamespace="http://schemas.microsoft.com/office/2006/metadata/properties" ma:root="true" ma:fieldsID="58ee7a561daed3511f1090c0bbe46048" ns2:_="" ns3:_="">
    <xsd:import namespace="d01cafc0-cd0f-4d06-8852-acb6b87433a7"/>
    <xsd:import namespace="d7005c5f-dbf3-4afc-91ff-174ac0f7e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cafc0-cd0f-4d06-8852-acb6b87433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Notes" ma:index="21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05c5f-dbf3-4afc-91ff-174ac0f7ee5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79c6cfb5-50bc-4fca-81ee-f60fcea9a646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6BC1B4-8953-449E-A610-7B733CB9A4EE}">
  <ds:schemaRefs>
    <ds:schemaRef ds:uri="d01cafc0-cd0f-4d06-8852-acb6b87433a7"/>
    <ds:schemaRef ds:uri="d7005c5f-dbf3-4afc-91ff-174ac0f7ee5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2D5E2F-8A53-496B-B9E0-DD6F45495190}">
  <ds:schemaRefs>
    <ds:schemaRef ds:uri="d01cafc0-cd0f-4d06-8852-acb6b87433a7"/>
    <ds:schemaRef ds:uri="d7005c5f-dbf3-4afc-91ff-174ac0f7ee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13168BA-D807-4509-A69C-4782EE1C73E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76D1716-83BC-48B7-B0C3-58A9E8F6C0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Microsoft Office PowerPoint</Application>
  <PresentationFormat>Custom</PresentationFormat>
  <Paragraphs>136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Arial</vt:lpstr>
      <vt:lpstr>Arial,Sans-Serif</vt:lpstr>
      <vt:lpstr>Calibri</vt:lpstr>
      <vt:lpstr>Century Gothic</vt:lpstr>
      <vt:lpstr>Courier New</vt:lpstr>
      <vt:lpstr>Ubuntu</vt:lpstr>
      <vt:lpstr>1_OA COVER SLIDES</vt:lpstr>
      <vt:lpstr>2_OA TEXT SLIDES</vt:lpstr>
      <vt:lpstr>3_OA TEXT SLIDES GREEN</vt:lpstr>
      <vt:lpstr>4_OA TEXT SLIDES ORANGE</vt:lpstr>
      <vt:lpstr>5_OA TEXT SLIDES PURPLE</vt:lpstr>
      <vt:lpstr>6_OA TEXT SLIDES GREY</vt:lpstr>
      <vt:lpstr>4_TEXT AND IMAGE</vt:lpstr>
      <vt:lpstr>3_OA TEXT SLIDES</vt:lpstr>
      <vt:lpstr>5_TEXT AND IMAGE</vt:lpstr>
      <vt:lpstr>4_OA TEXT SLIDES GREEN</vt:lpstr>
      <vt:lpstr>6_TEXT AND IMAGE</vt:lpstr>
      <vt:lpstr>OpenAthens Lite – simple, economical, secure remote access</vt:lpstr>
      <vt:lpstr>OpenAthens</vt:lpstr>
      <vt:lpstr>Our value</vt:lpstr>
      <vt:lpstr>PowerPoint Presentation</vt:lpstr>
      <vt:lpstr>Our vision</vt:lpstr>
      <vt:lpstr>PowerPoint Presentation</vt:lpstr>
      <vt:lpstr> </vt:lpstr>
      <vt:lpstr>PowerPoint Presentation</vt:lpstr>
      <vt:lpstr>Vendor connections </vt:lpstr>
      <vt:lpstr>PowerPoint Presentation</vt:lpstr>
      <vt:lpstr>PowerPoint Presentation</vt:lpstr>
      <vt:lpstr>PowerPoint Presentation</vt:lpstr>
      <vt:lpstr>MyAthens+</vt:lpstr>
      <vt:lpstr>Live demo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Simple, secure remote access</dc:title>
  <dc:creator>Lauren Harding</dc:creator>
  <cp:lastModifiedBy>James Edwards</cp:lastModifiedBy>
  <cp:revision>2</cp:revision>
  <dcterms:created xsi:type="dcterms:W3CDTF">2020-05-01T08:39:45Z</dcterms:created>
  <dcterms:modified xsi:type="dcterms:W3CDTF">2021-11-09T14:49:25Z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0x0101000D364A3099F45247B9C2EE52FAADB1D4</vt:lpwstr>
  </property>
</Properties>
</file>