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5"/>
    <p:sldMasterId id="2147483677" r:id="rId6"/>
    <p:sldMasterId id="2147483685" r:id="rId7"/>
    <p:sldMasterId id="2147483696" r:id="rId8"/>
  </p:sldMasterIdLst>
  <p:notesMasterIdLst>
    <p:notesMasterId r:id="rId11"/>
  </p:notesMasterIdLst>
  <p:sldIdLst>
    <p:sldId id="289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 Sahota" initials="JS" lastIdx="1" clrIdx="0">
    <p:extLst>
      <p:ext uri="{19B8F6BF-5375-455C-9EA6-DF929625EA0E}">
        <p15:presenceInfo xmlns:p15="http://schemas.microsoft.com/office/powerpoint/2012/main" userId="S::Jas.Sahota@jisc.ac.uk::a3b8bb71-564d-466a-8307-7fafc09cc9ec" providerId="AD"/>
      </p:ext>
    </p:extLst>
  </p:cmAuthor>
  <p:cmAuthor id="2" name="Vee Rogacheva" initials="VR" lastIdx="1" clrIdx="1">
    <p:extLst>
      <p:ext uri="{19B8F6BF-5375-455C-9EA6-DF929625EA0E}">
        <p15:presenceInfo xmlns:p15="http://schemas.microsoft.com/office/powerpoint/2012/main" userId="S::Vee.Rogacheva@jisc.ac.uk::422e74e7-771e-4f07-86a4-dfdfe1cde0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EC6"/>
    <a:srgbClr val="E3B732"/>
    <a:srgbClr val="075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BBB3D6-A96A-E96E-70D7-872105BD3868}" v="189" dt="2021-10-21T16:04:26.770"/>
    <p1510:client id="{42501C1E-02B4-6EA4-2948-61D99791433A}" v="248" dt="2021-10-21T11:33:45.160"/>
    <p1510:client id="{5D321137-8B6E-DA22-F83F-33E84EF2CFB9}" v="51" dt="2021-11-03T17:49:16.905"/>
    <p1510:client id="{B1BEC1E6-F8A6-6920-9F35-506B4F9D22FD}" v="10" dt="2021-10-21T11:35:15.702"/>
    <p1510:client id="{CEFF8574-883A-2625-6526-A2FDFBA09CC8}" v="175" dt="2021-10-21T11:48:55.994"/>
    <p1510:client id="{D8D51A3A-DDDD-3114-7F34-ECC39344F823}" v="251" dt="2021-10-21T16:15:37.353"/>
    <p1510:client id="{DD678BEC-AB1F-7BA3-99D0-89B154DDF30C}" v="6" dt="2021-10-21T16:24:48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Charlton" userId="S::jane.charlton@jisc.ac.uk::eaae2f7f-5792-47c8-a0b0-e9644e9951ee" providerId="AD" clId="Web-{CEFF8574-883A-2625-6526-A2FDFBA09CC8}"/>
    <pc:docChg chg="modSld">
      <pc:chgData name="Jane Charlton" userId="S::jane.charlton@jisc.ac.uk::eaae2f7f-5792-47c8-a0b0-e9644e9951ee" providerId="AD" clId="Web-{CEFF8574-883A-2625-6526-A2FDFBA09CC8}" dt="2021-10-21T11:48:55.994" v="89" actId="14100"/>
      <pc:docMkLst>
        <pc:docMk/>
      </pc:docMkLst>
      <pc:sldChg chg="modSp">
        <pc:chgData name="Jane Charlton" userId="S::jane.charlton@jisc.ac.uk::eaae2f7f-5792-47c8-a0b0-e9644e9951ee" providerId="AD" clId="Web-{CEFF8574-883A-2625-6526-A2FDFBA09CC8}" dt="2021-10-21T11:48:55.994" v="89" actId="14100"/>
        <pc:sldMkLst>
          <pc:docMk/>
          <pc:sldMk cId="1736874011" sldId="289"/>
        </pc:sldMkLst>
        <pc:spChg chg="mod">
          <ac:chgData name="Jane Charlton" userId="S::jane.charlton@jisc.ac.uk::eaae2f7f-5792-47c8-a0b0-e9644e9951ee" providerId="AD" clId="Web-{CEFF8574-883A-2625-6526-A2FDFBA09CC8}" dt="2021-10-21T11:48:55.994" v="89" actId="14100"/>
          <ac:spMkLst>
            <pc:docMk/>
            <pc:sldMk cId="1736874011" sldId="289"/>
            <ac:spMk id="12" creationId="{62B6FC75-E972-4D46-B768-BB96519E21A2}"/>
          </ac:spMkLst>
        </pc:spChg>
      </pc:sldChg>
    </pc:docChg>
  </pc:docChgLst>
  <pc:docChgLst>
    <pc:chgData name="Jane Charlton" userId="S::jane.charlton@jisc.ac.uk::eaae2f7f-5792-47c8-a0b0-e9644e9951ee" providerId="AD" clId="Web-{B1BEC1E6-F8A6-6920-9F35-506B4F9D22FD}"/>
    <pc:docChg chg="modSld">
      <pc:chgData name="Jane Charlton" userId="S::jane.charlton@jisc.ac.uk::eaae2f7f-5792-47c8-a0b0-e9644e9951ee" providerId="AD" clId="Web-{B1BEC1E6-F8A6-6920-9F35-506B4F9D22FD}" dt="2021-10-21T11:35:13.733" v="7"/>
      <pc:docMkLst>
        <pc:docMk/>
      </pc:docMkLst>
      <pc:sldChg chg="modSp">
        <pc:chgData name="Jane Charlton" userId="S::jane.charlton@jisc.ac.uk::eaae2f7f-5792-47c8-a0b0-e9644e9951ee" providerId="AD" clId="Web-{B1BEC1E6-F8A6-6920-9F35-506B4F9D22FD}" dt="2021-10-21T11:35:13.733" v="7"/>
        <pc:sldMkLst>
          <pc:docMk/>
          <pc:sldMk cId="116048249" sldId="290"/>
        </pc:sldMkLst>
        <pc:graphicFrameChg chg="mod modGraphic">
          <ac:chgData name="Jane Charlton" userId="S::jane.charlton@jisc.ac.uk::eaae2f7f-5792-47c8-a0b0-e9644e9951ee" providerId="AD" clId="Web-{B1BEC1E6-F8A6-6920-9F35-506B4F9D22FD}" dt="2021-10-21T11:35:13.733" v="7"/>
          <ac:graphicFrameMkLst>
            <pc:docMk/>
            <pc:sldMk cId="116048249" sldId="290"/>
            <ac:graphicFrameMk id="11" creationId="{7F8447AD-8F35-432F-A243-43D78CBB9DC2}"/>
          </ac:graphicFrameMkLst>
        </pc:graphicFrameChg>
      </pc:sldChg>
    </pc:docChg>
  </pc:docChgLst>
  <pc:docChgLst>
    <pc:chgData clId="Web-{5D321137-8B6E-DA22-F83F-33E84EF2CFB9}"/>
    <pc:docChg chg="modSld">
      <pc:chgData name="" userId="" providerId="" clId="Web-{5D321137-8B6E-DA22-F83F-33E84EF2CFB9}" dt="2021-11-03T17:48:37.498" v="17"/>
      <pc:docMkLst>
        <pc:docMk/>
      </pc:docMkLst>
      <pc:sldChg chg="modSp">
        <pc:chgData name="" userId="" providerId="" clId="Web-{5D321137-8B6E-DA22-F83F-33E84EF2CFB9}" dt="2021-11-03T17:48:37.498" v="17"/>
        <pc:sldMkLst>
          <pc:docMk/>
          <pc:sldMk cId="1736874011" sldId="289"/>
        </pc:sldMkLst>
        <pc:graphicFrameChg chg="mod modGraphic">
          <ac:chgData name="" userId="" providerId="" clId="Web-{5D321137-8B6E-DA22-F83F-33E84EF2CFB9}" dt="2021-11-03T17:48:37.498" v="17"/>
          <ac:graphicFrameMkLst>
            <pc:docMk/>
            <pc:sldMk cId="1736874011" sldId="289"/>
            <ac:graphicFrameMk id="9" creationId="{917F3054-2A04-474C-A24F-D12E416102FD}"/>
          </ac:graphicFrameMkLst>
        </pc:graphicFrameChg>
      </pc:sldChg>
    </pc:docChg>
  </pc:docChgLst>
  <pc:docChgLst>
    <pc:chgData name="Jane Charlton" userId="S::jane.charlton@jisc.ac.uk::eaae2f7f-5792-47c8-a0b0-e9644e9951ee" providerId="AD" clId="Web-{1FBBB3D6-A96A-E96E-70D7-872105BD3868}"/>
    <pc:docChg chg="modSld">
      <pc:chgData name="Jane Charlton" userId="S::jane.charlton@jisc.ac.uk::eaae2f7f-5792-47c8-a0b0-e9644e9951ee" providerId="AD" clId="Web-{1FBBB3D6-A96A-E96E-70D7-872105BD3868}" dt="2021-10-21T16:04:26.770" v="86" actId="20577"/>
      <pc:docMkLst>
        <pc:docMk/>
      </pc:docMkLst>
      <pc:sldChg chg="addSp modSp">
        <pc:chgData name="Jane Charlton" userId="S::jane.charlton@jisc.ac.uk::eaae2f7f-5792-47c8-a0b0-e9644e9951ee" providerId="AD" clId="Web-{1FBBB3D6-A96A-E96E-70D7-872105BD3868}" dt="2021-10-21T16:04:26.770" v="86" actId="20577"/>
        <pc:sldMkLst>
          <pc:docMk/>
          <pc:sldMk cId="116048249" sldId="290"/>
        </pc:sldMkLst>
        <pc:spChg chg="add mod">
          <ac:chgData name="Jane Charlton" userId="S::jane.charlton@jisc.ac.uk::eaae2f7f-5792-47c8-a0b0-e9644e9951ee" providerId="AD" clId="Web-{1FBBB3D6-A96A-E96E-70D7-872105BD3868}" dt="2021-10-21T16:04:26.770" v="86" actId="20577"/>
          <ac:spMkLst>
            <pc:docMk/>
            <pc:sldMk cId="116048249" sldId="290"/>
            <ac:spMk id="2" creationId="{BFBB167B-548D-433F-BC51-7E53684468A0}"/>
          </ac:spMkLst>
        </pc:spChg>
        <pc:graphicFrameChg chg="mod modGraphic">
          <ac:chgData name="Jane Charlton" userId="S::jane.charlton@jisc.ac.uk::eaae2f7f-5792-47c8-a0b0-e9644e9951ee" providerId="AD" clId="Web-{1FBBB3D6-A96A-E96E-70D7-872105BD3868}" dt="2021-10-21T16:02:53.842" v="1"/>
          <ac:graphicFrameMkLst>
            <pc:docMk/>
            <pc:sldMk cId="116048249" sldId="290"/>
            <ac:graphicFrameMk id="11" creationId="{7F8447AD-8F35-432F-A243-43D78CBB9DC2}"/>
          </ac:graphicFrameMkLst>
        </pc:graphicFrameChg>
      </pc:sldChg>
    </pc:docChg>
  </pc:docChgLst>
  <pc:docChgLst>
    <pc:chgData name="Robert Scaysbrook" userId="S::robert.scaysbrook@jisc.ac.uk::9527d24a-67bc-4231-84b4-ceaaab130170" providerId="AD" clId="Web-{D8D51A3A-DDDD-3114-7F34-ECC39344F823}"/>
    <pc:docChg chg="modSld">
      <pc:chgData name="Robert Scaysbrook" userId="S::robert.scaysbrook@jisc.ac.uk::9527d24a-67bc-4231-84b4-ceaaab130170" providerId="AD" clId="Web-{D8D51A3A-DDDD-3114-7F34-ECC39344F823}" dt="2021-10-21T16:15:36.681" v="127" actId="20577"/>
      <pc:docMkLst>
        <pc:docMk/>
      </pc:docMkLst>
      <pc:sldChg chg="modSp">
        <pc:chgData name="Robert Scaysbrook" userId="S::robert.scaysbrook@jisc.ac.uk::9527d24a-67bc-4231-84b4-ceaaab130170" providerId="AD" clId="Web-{D8D51A3A-DDDD-3114-7F34-ECC39344F823}" dt="2021-10-21T16:12:51.623" v="66" actId="20577"/>
        <pc:sldMkLst>
          <pc:docMk/>
          <pc:sldMk cId="1736874011" sldId="289"/>
        </pc:sldMkLst>
        <pc:spChg chg="mod">
          <ac:chgData name="Robert Scaysbrook" userId="S::robert.scaysbrook@jisc.ac.uk::9527d24a-67bc-4231-84b4-ceaaab130170" providerId="AD" clId="Web-{D8D51A3A-DDDD-3114-7F34-ECC39344F823}" dt="2021-10-21T16:12:51.623" v="66" actId="20577"/>
          <ac:spMkLst>
            <pc:docMk/>
            <pc:sldMk cId="1736874011" sldId="289"/>
            <ac:spMk id="12" creationId="{62B6FC75-E972-4D46-B768-BB96519E21A2}"/>
          </ac:spMkLst>
        </pc:spChg>
        <pc:graphicFrameChg chg="mod modGraphic">
          <ac:chgData name="Robert Scaysbrook" userId="S::robert.scaysbrook@jisc.ac.uk::9527d24a-67bc-4231-84b4-ceaaab130170" providerId="AD" clId="Web-{D8D51A3A-DDDD-3114-7F34-ECC39344F823}" dt="2021-10-21T16:11:32.806" v="11"/>
          <ac:graphicFrameMkLst>
            <pc:docMk/>
            <pc:sldMk cId="1736874011" sldId="289"/>
            <ac:graphicFrameMk id="9" creationId="{917F3054-2A04-474C-A24F-D12E416102FD}"/>
          </ac:graphicFrameMkLst>
        </pc:graphicFrameChg>
      </pc:sldChg>
      <pc:sldChg chg="delSp modSp">
        <pc:chgData name="Robert Scaysbrook" userId="S::robert.scaysbrook@jisc.ac.uk::9527d24a-67bc-4231-84b4-ceaaab130170" providerId="AD" clId="Web-{D8D51A3A-DDDD-3114-7F34-ECC39344F823}" dt="2021-10-21T16:15:36.681" v="127" actId="20577"/>
        <pc:sldMkLst>
          <pc:docMk/>
          <pc:sldMk cId="116048249" sldId="290"/>
        </pc:sldMkLst>
        <pc:spChg chg="mod">
          <ac:chgData name="Robert Scaysbrook" userId="S::robert.scaysbrook@jisc.ac.uk::9527d24a-67bc-4231-84b4-ceaaab130170" providerId="AD" clId="Web-{D8D51A3A-DDDD-3114-7F34-ECC39344F823}" dt="2021-10-21T16:15:36.681" v="127" actId="20577"/>
          <ac:spMkLst>
            <pc:docMk/>
            <pc:sldMk cId="116048249" sldId="290"/>
            <ac:spMk id="2" creationId="{BFBB167B-548D-433F-BC51-7E53684468A0}"/>
          </ac:spMkLst>
        </pc:spChg>
        <pc:graphicFrameChg chg="del">
          <ac:chgData name="Robert Scaysbrook" userId="S::robert.scaysbrook@jisc.ac.uk::9527d24a-67bc-4231-84b4-ceaaab130170" providerId="AD" clId="Web-{D8D51A3A-DDDD-3114-7F34-ECC39344F823}" dt="2021-10-21T16:13:38.548" v="67"/>
          <ac:graphicFrameMkLst>
            <pc:docMk/>
            <pc:sldMk cId="116048249" sldId="290"/>
            <ac:graphicFrameMk id="15" creationId="{1CCFF783-EED4-4BD0-9A89-88ECAA5EB8B4}"/>
          </ac:graphicFrameMkLst>
        </pc:graphicFrameChg>
      </pc:sldChg>
    </pc:docChg>
  </pc:docChgLst>
  <pc:docChgLst>
    <pc:chgData name="Jane Charlton" userId="S::jane.charlton@jisc.ac.uk::eaae2f7f-5792-47c8-a0b0-e9644e9951ee" providerId="AD" clId="Web-{42501C1E-02B4-6EA4-2948-61D99791433A}"/>
    <pc:docChg chg="modSld">
      <pc:chgData name="Jane Charlton" userId="S::jane.charlton@jisc.ac.uk::eaae2f7f-5792-47c8-a0b0-e9644e9951ee" providerId="AD" clId="Web-{42501C1E-02B4-6EA4-2948-61D99791433A}" dt="2021-10-21T11:33:45.160" v="225" actId="1076"/>
      <pc:docMkLst>
        <pc:docMk/>
      </pc:docMkLst>
      <pc:sldChg chg="addSp delSp modSp">
        <pc:chgData name="Jane Charlton" userId="S::jane.charlton@jisc.ac.uk::eaae2f7f-5792-47c8-a0b0-e9644e9951ee" providerId="AD" clId="Web-{42501C1E-02B4-6EA4-2948-61D99791433A}" dt="2021-10-21T11:33:45.160" v="225" actId="1076"/>
        <pc:sldMkLst>
          <pc:docMk/>
          <pc:sldMk cId="116048249" sldId="290"/>
        </pc:sldMkLst>
        <pc:graphicFrameChg chg="mod modGraphic">
          <ac:chgData name="Jane Charlton" userId="S::jane.charlton@jisc.ac.uk::eaae2f7f-5792-47c8-a0b0-e9644e9951ee" providerId="AD" clId="Web-{42501C1E-02B4-6EA4-2948-61D99791433A}" dt="2021-10-21T11:29:22.779" v="6"/>
          <ac:graphicFrameMkLst>
            <pc:docMk/>
            <pc:sldMk cId="116048249" sldId="290"/>
            <ac:graphicFrameMk id="6" creationId="{546E93B7-EBD5-4782-B22C-C2AA26EF1A51}"/>
          </ac:graphicFrameMkLst>
        </pc:graphicFrameChg>
        <pc:graphicFrameChg chg="del">
          <ac:chgData name="Jane Charlton" userId="S::jane.charlton@jisc.ac.uk::eaae2f7f-5792-47c8-a0b0-e9644e9951ee" providerId="AD" clId="Web-{42501C1E-02B4-6EA4-2948-61D99791433A}" dt="2021-10-21T11:29:13.279" v="4"/>
          <ac:graphicFrameMkLst>
            <pc:docMk/>
            <pc:sldMk cId="116048249" sldId="290"/>
            <ac:graphicFrameMk id="8" creationId="{AE0ACA78-6081-4984-A2E4-EB734C83DF3E}"/>
          </ac:graphicFrameMkLst>
        </pc:graphicFrameChg>
        <pc:graphicFrameChg chg="del">
          <ac:chgData name="Jane Charlton" userId="S::jane.charlton@jisc.ac.uk::eaae2f7f-5792-47c8-a0b0-e9644e9951ee" providerId="AD" clId="Web-{42501C1E-02B4-6EA4-2948-61D99791433A}" dt="2021-10-21T11:29:08.247" v="3"/>
          <ac:graphicFrameMkLst>
            <pc:docMk/>
            <pc:sldMk cId="116048249" sldId="290"/>
            <ac:graphicFrameMk id="9" creationId="{A0A21C45-F883-4647-8AD4-E8EA887F9C7C}"/>
          </ac:graphicFrameMkLst>
        </pc:graphicFrameChg>
        <pc:graphicFrameChg chg="del mod modGraphic">
          <ac:chgData name="Jane Charlton" userId="S::jane.charlton@jisc.ac.uk::eaae2f7f-5792-47c8-a0b0-e9644e9951ee" providerId="AD" clId="Web-{42501C1E-02B4-6EA4-2948-61D99791433A}" dt="2021-10-21T11:29:04.763" v="2"/>
          <ac:graphicFrameMkLst>
            <pc:docMk/>
            <pc:sldMk cId="116048249" sldId="290"/>
            <ac:graphicFrameMk id="10" creationId="{A7F4B53D-710F-42A8-86F0-317AA8B704D5}"/>
          </ac:graphicFrameMkLst>
        </pc:graphicFrameChg>
        <pc:graphicFrameChg chg="add mod modGraphic">
          <ac:chgData name="Jane Charlton" userId="S::jane.charlton@jisc.ac.uk::eaae2f7f-5792-47c8-a0b0-e9644e9951ee" providerId="AD" clId="Web-{42501C1E-02B4-6EA4-2948-61D99791433A}" dt="2021-10-21T11:31:46.970" v="123"/>
          <ac:graphicFrameMkLst>
            <pc:docMk/>
            <pc:sldMk cId="116048249" sldId="290"/>
            <ac:graphicFrameMk id="11" creationId="{7F8447AD-8F35-432F-A243-43D78CBB9DC2}"/>
          </ac:graphicFrameMkLst>
        </pc:graphicFrameChg>
        <pc:graphicFrameChg chg="add mod modGraphic">
          <ac:chgData name="Jane Charlton" userId="S::jane.charlton@jisc.ac.uk::eaae2f7f-5792-47c8-a0b0-e9644e9951ee" providerId="AD" clId="Web-{42501C1E-02B4-6EA4-2948-61D99791433A}" dt="2021-10-21T11:33:45.160" v="225" actId="1076"/>
          <ac:graphicFrameMkLst>
            <pc:docMk/>
            <pc:sldMk cId="116048249" sldId="290"/>
            <ac:graphicFrameMk id="15" creationId="{1CCFF783-EED4-4BD0-9A89-88ECAA5EB8B4}"/>
          </ac:graphicFrameMkLst>
        </pc:graphicFrameChg>
      </pc:sldChg>
    </pc:docChg>
  </pc:docChgLst>
  <pc:docChgLst>
    <pc:chgData name="Jane Charlton" userId="S::jane.charlton@jisc.ac.uk::eaae2f7f-5792-47c8-a0b0-e9644e9951ee" providerId="AD" clId="Web-{DD678BEC-AB1F-7BA3-99D0-89B154DDF30C}"/>
    <pc:docChg chg="modSld">
      <pc:chgData name="Jane Charlton" userId="S::jane.charlton@jisc.ac.uk::eaae2f7f-5792-47c8-a0b0-e9644e9951ee" providerId="AD" clId="Web-{DD678BEC-AB1F-7BA3-99D0-89B154DDF30C}" dt="2021-10-21T16:24:48.297" v="2" actId="20577"/>
      <pc:docMkLst>
        <pc:docMk/>
      </pc:docMkLst>
      <pc:sldChg chg="modSp">
        <pc:chgData name="Jane Charlton" userId="S::jane.charlton@jisc.ac.uk::eaae2f7f-5792-47c8-a0b0-e9644e9951ee" providerId="AD" clId="Web-{DD678BEC-AB1F-7BA3-99D0-89B154DDF30C}" dt="2021-10-21T16:24:48.297" v="2" actId="20577"/>
        <pc:sldMkLst>
          <pc:docMk/>
          <pc:sldMk cId="116048249" sldId="290"/>
        </pc:sldMkLst>
        <pc:spChg chg="mod">
          <ac:chgData name="Jane Charlton" userId="S::jane.charlton@jisc.ac.uk::eaae2f7f-5792-47c8-a0b0-e9644e9951ee" providerId="AD" clId="Web-{DD678BEC-AB1F-7BA3-99D0-89B154DDF30C}" dt="2021-10-21T16:24:48.297" v="2" actId="20577"/>
          <ac:spMkLst>
            <pc:docMk/>
            <pc:sldMk cId="116048249" sldId="290"/>
            <ac:spMk id="2" creationId="{BFBB167B-548D-433F-BC51-7E53684468A0}"/>
          </ac:spMkLst>
        </pc:spChg>
      </pc:sldChg>
    </pc:docChg>
  </pc:docChgLst>
  <pc:docChgLst>
    <pc:chgData name="Jane Charlton" userId="S::jane.charlton@jisc.ac.uk::eaae2f7f-5792-47c8-a0b0-e9644e9951ee" providerId="AD" clId="Web-{5D321137-8B6E-DA22-F83F-33E84EF2CFB9}"/>
    <pc:docChg chg="modSld">
      <pc:chgData name="Jane Charlton" userId="S::jane.charlton@jisc.ac.uk::eaae2f7f-5792-47c8-a0b0-e9644e9951ee" providerId="AD" clId="Web-{5D321137-8B6E-DA22-F83F-33E84EF2CFB9}" dt="2021-11-03T17:49:16.905" v="8" actId="1076"/>
      <pc:docMkLst>
        <pc:docMk/>
      </pc:docMkLst>
      <pc:sldChg chg="addSp modSp">
        <pc:chgData name="Jane Charlton" userId="S::jane.charlton@jisc.ac.uk::eaae2f7f-5792-47c8-a0b0-e9644e9951ee" providerId="AD" clId="Web-{5D321137-8B6E-DA22-F83F-33E84EF2CFB9}" dt="2021-11-03T17:49:16.905" v="8" actId="1076"/>
        <pc:sldMkLst>
          <pc:docMk/>
          <pc:sldMk cId="1736874011" sldId="289"/>
        </pc:sldMkLst>
        <pc:grpChg chg="add mod">
          <ac:chgData name="Jane Charlton" userId="S::jane.charlton@jisc.ac.uk::eaae2f7f-5792-47c8-a0b0-e9644e9951ee" providerId="AD" clId="Web-{5D321137-8B6E-DA22-F83F-33E84EF2CFB9}" dt="2021-11-03T17:49:05.265" v="5" actId="1076"/>
          <ac:grpSpMkLst>
            <pc:docMk/>
            <pc:sldMk cId="1736874011" sldId="289"/>
            <ac:grpSpMk id="35" creationId="{E21AAB8E-102A-441C-9DBE-6914C7868F93}"/>
          </ac:grpSpMkLst>
        </pc:grpChg>
        <pc:grpChg chg="add mod">
          <ac:chgData name="Jane Charlton" userId="S::jane.charlton@jisc.ac.uk::eaae2f7f-5792-47c8-a0b0-e9644e9951ee" providerId="AD" clId="Web-{5D321137-8B6E-DA22-F83F-33E84EF2CFB9}" dt="2021-11-03T17:49:16.905" v="8" actId="1076"/>
          <ac:grpSpMkLst>
            <pc:docMk/>
            <pc:sldMk cId="1736874011" sldId="289"/>
            <ac:grpSpMk id="38" creationId="{39A5EDA2-610A-4711-B70E-1CB58CE7EB54}"/>
          </ac:grpSpMkLst>
        </pc:grpChg>
        <pc:graphicFrameChg chg="mod modGraphic">
          <ac:chgData name="Jane Charlton" userId="S::jane.charlton@jisc.ac.uk::eaae2f7f-5792-47c8-a0b0-e9644e9951ee" providerId="AD" clId="Web-{5D321137-8B6E-DA22-F83F-33E84EF2CFB9}" dt="2021-11-03T17:48:55.124" v="3"/>
          <ac:graphicFrameMkLst>
            <pc:docMk/>
            <pc:sldMk cId="1736874011" sldId="289"/>
            <ac:graphicFrameMk id="9" creationId="{917F3054-2A04-474C-A24F-D12E416102F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1AF40-E1FA-4D19-95AB-00CB52DDE899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0FEBC-268A-4D9A-95DB-C3D3C1FD9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94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21764-0692-2C40-A6C8-7BF302F4B9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90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21764-0692-2C40-A6C8-7BF302F4B9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61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9896459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4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TEXT BOX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9896459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6740C4-0F16-46D0-88CD-6D6A5DF8154F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9495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7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4768215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0AC727-3A7E-0C4A-B299-E04AC0DB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9C7A614-10FB-4AB3-B4F5-A3B7CB495DD9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9495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91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+ SPAC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3070322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357153" y="1958606"/>
            <a:ext cx="3070321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8DB18E-5E8D-4A3E-A2BC-580AEF1CABDF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9495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82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NOTE TEXT + IMAGE SPAC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239971"/>
            <a:ext cx="6716689" cy="5618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7075276" y="5845575"/>
            <a:ext cx="4769656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AC562AA6-E49D-834D-8F7F-2B43FF6E01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solidFill>
                  <a:schemeClr val="bg1"/>
                </a:solidFill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FC32022-A3CD-4767-9B17-6D5B33B87B62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9495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72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425C3-FB5F-1F40-AD9C-618FAB4F3E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344261" y="0"/>
            <a:ext cx="684773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11529548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15385" y="1958606"/>
            <a:ext cx="8132320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300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8361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01183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E74BF58-BEDF-4D4A-8E62-A27313A415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AB37ED6-D2C3-48D1-A70C-D177EA4B20BB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9495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928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VIDING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3AD85-AA81-7F4D-BA45-F089581D44C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646368" y="9983"/>
            <a:ext cx="8545633" cy="6848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insert graphic asset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28741"/>
            <a:ext cx="6759892" cy="550217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35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AC562AA6-E49D-834D-8F7F-2B43FF6E01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solidFill>
                  <a:schemeClr val="bg1"/>
                </a:solidFill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358CA9-8919-4346-8F6D-20E1870A9704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9495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13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A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6B10131-A264-C940-9317-6671A248B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AC562AA6-E49D-834D-8F7F-2B43FF6E01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solidFill>
                  <a:schemeClr val="bg1"/>
                </a:solidFill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pic>
        <p:nvPicPr>
          <p:cNvPr id="7" name="Picture Placeholder 8">
            <a:extLst>
              <a:ext uri="{FF2B5EF4-FFF2-40B4-BE49-F238E27FC236}">
                <a16:creationId xmlns:a16="http://schemas.microsoft.com/office/drawing/2014/main" id="{C43501B4-75DD-44D2-ADE2-C710176093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1859" y="-1332450"/>
            <a:ext cx="9382243" cy="93805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A3E552-8EFA-4D79-826C-436BFC24791D}"/>
              </a:ext>
            </a:extLst>
          </p:cNvPr>
          <p:cNvSpPr txBox="1"/>
          <p:nvPr userDrawn="1"/>
        </p:nvSpPr>
        <p:spPr>
          <a:xfrm>
            <a:off x="315385" y="281772"/>
            <a:ext cx="4895310" cy="6701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4355" b="1">
                <a:solidFill>
                  <a:schemeClr val="bg1"/>
                </a:solidFill>
              </a:rPr>
              <a:t>Any questions?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41CC251-01BC-4C0D-BFA4-58DE065E6E9D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9495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287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FOGRAPHI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BE992A-6BE3-FE43-B006-486FDB40FCD3}"/>
              </a:ext>
            </a:extLst>
          </p:cNvPr>
          <p:cNvSpPr/>
          <p:nvPr userDrawn="1"/>
        </p:nvSpPr>
        <p:spPr>
          <a:xfrm>
            <a:off x="3646368" y="0"/>
            <a:ext cx="85456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B62E17-D7B1-444F-A3A9-BC713682BA05}"/>
              </a:ext>
            </a:extLst>
          </p:cNvPr>
          <p:cNvSpPr txBox="1">
            <a:spLocks/>
          </p:cNvSpPr>
          <p:nvPr userDrawn="1"/>
        </p:nvSpPr>
        <p:spPr>
          <a:xfrm>
            <a:off x="11292410" y="6410109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F3187B-63B6-4D4B-A21B-F4EC299E4539}"/>
              </a:ext>
            </a:extLst>
          </p:cNvPr>
          <p:cNvCxnSpPr>
            <a:cxnSpLocks/>
          </p:cNvCxnSpPr>
          <p:nvPr userDrawn="1"/>
        </p:nvCxnSpPr>
        <p:spPr>
          <a:xfrm>
            <a:off x="3646367" y="6171507"/>
            <a:ext cx="8198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40E3E12-E5ED-F341-8D8C-66BE95DB3828}"/>
              </a:ext>
            </a:extLst>
          </p:cNvPr>
          <p:cNvSpPr txBox="1">
            <a:spLocks/>
          </p:cNvSpPr>
          <p:nvPr userDrawn="1"/>
        </p:nvSpPr>
        <p:spPr>
          <a:xfrm>
            <a:off x="11302221" y="6406882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0E665C-597C-7E43-A7AF-0296896E8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46367" y="6400604"/>
            <a:ext cx="7809969" cy="1256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BEE1E6-15E2-EC4A-AC01-9717B04449EB}"/>
              </a:ext>
            </a:extLst>
          </p:cNvPr>
          <p:cNvCxnSpPr>
            <a:cxnSpLocks/>
          </p:cNvCxnSpPr>
          <p:nvPr userDrawn="1"/>
        </p:nvCxnSpPr>
        <p:spPr>
          <a:xfrm>
            <a:off x="315386" y="6171508"/>
            <a:ext cx="3330981" cy="9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524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BLEE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3261B2-EB11-E34D-A1F7-BAF690C1DC5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/>
            </a:lvl1pPr>
          </a:lstStyle>
          <a:p>
            <a:r>
              <a:rPr lang="en-US"/>
              <a:t>Click here to insert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6401304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435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6401304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6401304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391CD92-4FEE-4446-B243-C2A355CE37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064A563F-79D7-DE4C-9051-6580DD09553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3BC9527-B673-1645-8AEA-20EC80C57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D5CBE9C-320A-F24D-9B05-3759D4C50D78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674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4 IMAGE GRE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38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4768215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75277" y="1958606"/>
            <a:ext cx="4769656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0AC727-3A7E-0C4A-B299-E04AC0DB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156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-4 IMAGE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55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-4 IMAGE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3-4 IMAGE PURP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67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GRE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E355FBA-FEFA-174E-A14B-CD1BD4A0987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0" y="1958606"/>
            <a:ext cx="6716689" cy="48993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graphic asset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EA7170-DC89-4A48-AB88-AEE4313297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348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-4 IMAGE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95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656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33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FOGRAPHI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BE992A-6BE3-FE43-B006-486FDB40FCD3}"/>
              </a:ext>
            </a:extLst>
          </p:cNvPr>
          <p:cNvSpPr/>
          <p:nvPr userDrawn="1"/>
        </p:nvSpPr>
        <p:spPr>
          <a:xfrm>
            <a:off x="3646368" y="0"/>
            <a:ext cx="85456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B62E17-D7B1-444F-A3A9-BC713682BA05}"/>
              </a:ext>
            </a:extLst>
          </p:cNvPr>
          <p:cNvSpPr txBox="1">
            <a:spLocks/>
          </p:cNvSpPr>
          <p:nvPr userDrawn="1"/>
        </p:nvSpPr>
        <p:spPr>
          <a:xfrm>
            <a:off x="11292410" y="6410109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F3187B-63B6-4D4B-A21B-F4EC299E4539}"/>
              </a:ext>
            </a:extLst>
          </p:cNvPr>
          <p:cNvCxnSpPr>
            <a:cxnSpLocks/>
          </p:cNvCxnSpPr>
          <p:nvPr userDrawn="1"/>
        </p:nvCxnSpPr>
        <p:spPr>
          <a:xfrm>
            <a:off x="3646367" y="6171507"/>
            <a:ext cx="8198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40E3E12-E5ED-F341-8D8C-66BE95DB3828}"/>
              </a:ext>
            </a:extLst>
          </p:cNvPr>
          <p:cNvSpPr txBox="1">
            <a:spLocks/>
          </p:cNvSpPr>
          <p:nvPr userDrawn="1"/>
        </p:nvSpPr>
        <p:spPr>
          <a:xfrm>
            <a:off x="11302221" y="6406882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0E665C-597C-7E43-A7AF-0296896E8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46367" y="6400604"/>
            <a:ext cx="7809969" cy="1256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BEE1E6-15E2-EC4A-AC01-9717B04449EB}"/>
              </a:ext>
            </a:extLst>
          </p:cNvPr>
          <p:cNvCxnSpPr>
            <a:cxnSpLocks/>
          </p:cNvCxnSpPr>
          <p:nvPr userDrawn="1"/>
        </p:nvCxnSpPr>
        <p:spPr>
          <a:xfrm>
            <a:off x="315386" y="6171508"/>
            <a:ext cx="3330981" cy="9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48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BLEE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3261B2-EB11-E34D-A1F7-BAF690C1DC5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/>
            </a:lvl1pPr>
          </a:lstStyle>
          <a:p>
            <a:r>
              <a:rPr lang="en-US"/>
              <a:t>Click here to insert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6401304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435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6401304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6401304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391CD92-4FEE-4446-B243-C2A355CE37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064A563F-79D7-DE4C-9051-6580DD09553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3BC9527-B673-1645-8AEA-20EC80C57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D5CBE9C-320A-F24D-9B05-3759D4C50D78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78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4 IMAGE GRE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15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TEXT BOX +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58606"/>
            <a:ext cx="3070322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9896459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357153" y="1958606"/>
            <a:ext cx="3070321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86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-4 IMAGE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761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-4 IMAGE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259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3-4 IMAGE PURP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46368" y="0"/>
            <a:ext cx="854563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3004077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3004077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6" y="1947740"/>
            <a:ext cx="3004077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3004077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2A9EC7-3139-804D-A213-8A1799699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5A3EB9C-3A41-944B-802C-434C3C877066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EABF77F-5A54-9646-B61B-3352BBC20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306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GRE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E355FBA-FEFA-174E-A14B-CD1BD4A0987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0" y="1958606"/>
            <a:ext cx="6716689" cy="48993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graphic asset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EA7170-DC89-4A48-AB88-AEE4313297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47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-4 IMAGE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368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0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-4 IMAGE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10225-F393-1A4B-A79C-BFE7170DFDA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74612" y="0"/>
            <a:ext cx="34173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77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2416574"/>
            <a:ext cx="3070322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6499231" cy="235931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17F78F-B0B2-DD45-AA93-CB7D30904B2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361542" y="2416574"/>
            <a:ext cx="3086163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361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D30C49D-D44B-D04B-A2D1-0E1983740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16:9 presentation master template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E19E482-D7C3-EE47-A460-15FAB573F6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72465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E65D2A-4382-E348-BB5D-BB85B5D3479F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227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213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NOTE TEXT + IMAGE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5845575"/>
            <a:ext cx="5748934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6000" y="1958606"/>
            <a:ext cx="5748934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14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14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14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14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14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16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11529548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C078F5-CA55-D144-8111-5E79623003F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15385" y="1958606"/>
            <a:ext cx="8132320" cy="37721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300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8361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01183" indent="0">
              <a:buFont typeface="Century Gothic" panose="020B0502020202020204" pitchFamily="34" charset="0"/>
              <a:buNone/>
              <a:defRPr sz="2903" b="0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BB0A6C-0773-504A-87D1-112B42BE3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86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4"/>
            <a:ext cx="9896459" cy="326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1948474" y="2416573"/>
            <a:ext cx="9896459" cy="3313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7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82456"/>
            <a:ext cx="9896459" cy="2968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361" b="1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Enter chart 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784D685-AF39-F946-9152-F721C5020D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EBC84D8-8CB2-3D43-B280-57423010C90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8DFC93A-7F7A-AD4F-B366-0EAA902F9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1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5" y="1982455"/>
            <a:ext cx="4768214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361" b="1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Enter chart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4"/>
            <a:ext cx="4768215" cy="326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5" hasCustomPrompt="1"/>
          </p:nvPr>
        </p:nvSpPr>
        <p:spPr>
          <a:xfrm>
            <a:off x="7075278" y="1982455"/>
            <a:ext cx="4768215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361" b="1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Enter chart 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1948474" y="2428980"/>
            <a:ext cx="4768215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7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7075278" y="2428980"/>
            <a:ext cx="4768215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7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7075278" y="5869723"/>
            <a:ext cx="4768215" cy="30276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BB3F62A-D3F7-1C4A-9E7A-F784961C73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974CBE3-6096-6340-AF19-7DA261A12E1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2EA0C98-F85A-2A40-B942-980C55AE4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66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RIP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8474" y="1982455"/>
            <a:ext cx="3070321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361" b="1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Enter chart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1948474" y="5845575"/>
            <a:ext cx="3070320" cy="32691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5" hasCustomPrompt="1"/>
          </p:nvPr>
        </p:nvSpPr>
        <p:spPr>
          <a:xfrm>
            <a:off x="8773171" y="1982455"/>
            <a:ext cx="3071762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361" b="1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Enter chart 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1948474" y="2428980"/>
            <a:ext cx="3070322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7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8773171" y="2428980"/>
            <a:ext cx="3071762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7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8773171" y="5845575"/>
            <a:ext cx="3071762" cy="326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5344261" y="1982455"/>
            <a:ext cx="3103444" cy="319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361" b="1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998" b="1" spc="18" baseline="0">
                <a:latin typeface="Century Gothic" panose="020B0502020202020204" pitchFamily="34" charset="0"/>
              </a:defRPr>
            </a:lvl2pPr>
            <a:lvl3pPr marL="155539" indent="-155539">
              <a:buFont typeface="Century Gothic" panose="020B0502020202020204" pitchFamily="34" charset="0"/>
              <a:buChar char="−"/>
              <a:defRPr sz="998" b="1" spc="18" baseline="0">
                <a:latin typeface="Century Gothic" panose="020B0502020202020204" pitchFamily="34" charset="0"/>
              </a:defRPr>
            </a:lvl3pPr>
            <a:lvl4pPr marL="0" indent="0">
              <a:buNone/>
              <a:defRPr sz="998" b="1" spc="18" baseline="0">
                <a:latin typeface="Century Gothic" panose="020B0502020202020204" pitchFamily="34" charset="0"/>
              </a:defRPr>
            </a:lvl4pPr>
            <a:lvl5pPr marL="0" indent="0">
              <a:buNone/>
              <a:defRPr sz="998" b="1" spc="18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Enter chart title</a:t>
            </a:r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5344261" y="2428980"/>
            <a:ext cx="3103444" cy="3313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7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21" hasCustomPrompt="1"/>
          </p:nvPr>
        </p:nvSpPr>
        <p:spPr>
          <a:xfrm>
            <a:off x="5344261" y="5869722"/>
            <a:ext cx="3103444" cy="30276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1225998-0536-D34C-9571-35F72AA29A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385" y="349200"/>
            <a:ext cx="8132320" cy="890770"/>
          </a:xfrm>
          <a:prstGeom prst="rect">
            <a:avLst/>
          </a:prstGeom>
        </p:spPr>
        <p:txBody>
          <a:bodyPr lIns="0" tIns="0" rIns="0" bIns="0"/>
          <a:lstStyle>
            <a:lvl1pPr>
              <a:defRPr sz="2903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5BF6B1C-FC7D-B64E-9D7F-E8C1E3C535F4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15385" y="1239971"/>
            <a:ext cx="8132320" cy="25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14" spc="18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/>
              <a:t>Click to enter page subtitle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959A0C7-6B78-F84D-B828-69E6FCAD4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37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FULL BLEE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3261B2-EB11-E34D-A1F7-BAF690C1DC5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14"/>
            </a:lvl1pPr>
          </a:lstStyle>
          <a:p>
            <a:r>
              <a:rPr lang="en-US"/>
              <a:t>Click here to insert picture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315386" y="349200"/>
            <a:ext cx="6401304" cy="1609406"/>
          </a:xfrm>
          <a:prstGeom prst="rect">
            <a:avLst/>
          </a:prstGeom>
        </p:spPr>
        <p:txBody>
          <a:bodyPr lIns="0" tIns="0" rIns="0" bIns="0"/>
          <a:lstStyle>
            <a:lvl1pPr>
              <a:defRPr sz="435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enter page title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5386" y="2416574"/>
            <a:ext cx="6401304" cy="33142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5539" indent="-155539">
              <a:buFont typeface="Arial" panose="020B0604020202020204" pitchFamily="34" charset="0"/>
              <a:buChar char="•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2600" indent="-161300">
              <a:buFont typeface="Century Gothic" panose="020B0502020202020204" pitchFamily="34" charset="0"/>
              <a:buChar char="−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83900" indent="-155539">
              <a:buFont typeface="Century Gothic" panose="020B0502020202020204" pitchFamily="34" charset="0"/>
              <a:buChar char="○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656722" indent="-155539">
              <a:buFont typeface="Century Gothic" panose="020B0502020202020204" pitchFamily="34" charset="0"/>
              <a:buChar char="&gt;"/>
              <a:defRPr sz="1814" b="0" spc="1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300" indent="-161300">
              <a:buFont typeface="Courier New" panose="02070309020205020404" pitchFamily="49" charset="0"/>
              <a:buChar char="o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161300" indent="-161300">
              <a:buFont typeface="Century Gothic" panose="020B0502020202020204" pitchFamily="34" charset="0"/>
              <a:buChar char="−"/>
              <a:defRPr sz="127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483900" indent="-146898">
              <a:buFont typeface="Century Gothic" panose="020B0502020202020204" pitchFamily="34" charset="0"/>
              <a:buChar char="○"/>
              <a:defRPr sz="1270"/>
            </a:lvl8pPr>
            <a:lvl9pPr marL="656722" indent="-172822">
              <a:buFont typeface="Century Gothic" panose="020B0502020202020204" pitchFamily="34" charset="0"/>
              <a:buChar char="&gt;"/>
              <a:defRPr sz="1270"/>
            </a:lvl9pPr>
          </a:lstStyle>
          <a:p>
            <a:pPr lvl="0"/>
            <a:r>
              <a:rPr lang="en-US"/>
              <a:t>Text level 1</a:t>
            </a:r>
          </a:p>
          <a:p>
            <a:pPr lvl="1"/>
            <a:r>
              <a:rPr lang="en-US"/>
              <a:t>Bullet level 1</a:t>
            </a:r>
          </a:p>
          <a:p>
            <a:pPr lvl="2"/>
            <a:r>
              <a:rPr lang="en-US"/>
              <a:t>Bullet level 2</a:t>
            </a:r>
          </a:p>
          <a:p>
            <a:pPr lvl="3"/>
            <a:r>
              <a:rPr lang="en-US"/>
              <a:t>Bullet level 3</a:t>
            </a:r>
          </a:p>
          <a:p>
            <a:pPr lvl="4"/>
            <a:r>
              <a:rPr lang="en-US"/>
              <a:t>Bullet level 4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315386" y="5845575"/>
            <a:ext cx="6401304" cy="23817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defRPr sz="816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4772" indent="0">
              <a:buNone/>
              <a:defRPr sz="816"/>
            </a:lvl2pPr>
            <a:lvl3pPr marL="829544" indent="0">
              <a:buNone/>
              <a:defRPr sz="816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</a:lstStyle>
          <a:p>
            <a:pPr lvl="0"/>
            <a:r>
              <a:rPr lang="en-US"/>
              <a:t>Footnote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391CD92-4FEE-4446-B243-C2A355CE37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3349" y="6221453"/>
            <a:ext cx="1371623" cy="4482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en-US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064A563F-79D7-DE4C-9051-6580DD09553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386" y="6165934"/>
            <a:ext cx="11529548" cy="326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/>
          <a:lstStyle>
            <a:lvl1pPr>
              <a:defRPr sz="181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3BC9527-B673-1645-8AEA-20EC80C57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474" y="6407158"/>
            <a:ext cx="9507862" cy="1190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1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D5CBE9C-320A-F24D-9B05-3759D4C50D78}"/>
              </a:ext>
            </a:extLst>
          </p:cNvPr>
          <p:cNvSpPr txBox="1">
            <a:spLocks/>
          </p:cNvSpPr>
          <p:nvPr userDrawn="1"/>
        </p:nvSpPr>
        <p:spPr>
          <a:xfrm>
            <a:off x="11294084" y="6390947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70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CF02B5A-7DB7-D946-9CDC-E1ECE900FAF9}"/>
              </a:ext>
            </a:extLst>
          </p:cNvPr>
          <p:cNvSpPr txBox="1">
            <a:spLocks/>
          </p:cNvSpPr>
          <p:nvPr userDrawn="1"/>
        </p:nvSpPr>
        <p:spPr>
          <a:xfrm>
            <a:off x="11292410" y="6394956"/>
            <a:ext cx="552523" cy="12554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r" defTabSz="995507" rtl="0" eaLnBrk="1" latinLnBrk="0" hangingPunct="1">
              <a:defRPr lang="en-GB" sz="900" b="0" kern="12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13B098-2525-424E-9F25-13C8D3A171A9}" type="slidenum">
              <a:rPr lang="uk-UA" sz="816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uk-UA" sz="816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6E6469-016F-5742-909E-B85FE56952F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383" y="6214126"/>
            <a:ext cx="1371623" cy="44824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4CA66-4155-1043-B11C-848E49AF8532}"/>
              </a:ext>
            </a:extLst>
          </p:cNvPr>
          <p:cNvCxnSpPr/>
          <p:nvPr userDrawn="1"/>
        </p:nvCxnSpPr>
        <p:spPr>
          <a:xfrm>
            <a:off x="315386" y="6172465"/>
            <a:ext cx="1152954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29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225">
          <p15:clr>
            <a:srgbClr val="F26B43"/>
          </p15:clr>
        </p15:guide>
        <p15:guide id="2" pos="1353">
          <p15:clr>
            <a:srgbClr val="F26B43"/>
          </p15:clr>
        </p15:guide>
        <p15:guide id="3" pos="7272">
          <p15:clr>
            <a:srgbClr val="F26B43"/>
          </p15:clr>
        </p15:guide>
        <p15:guide id="4" pos="7045">
          <p15:clr>
            <a:srgbClr val="F26B43"/>
          </p15:clr>
        </p15:guide>
        <p15:guide id="5" pos="6093">
          <p15:clr>
            <a:srgbClr val="F26B43"/>
          </p15:clr>
        </p15:guide>
        <p15:guide id="6" pos="5866">
          <p15:clr>
            <a:srgbClr val="F26B43"/>
          </p15:clr>
        </p15:guide>
        <p15:guide id="7" pos="4913">
          <p15:clr>
            <a:srgbClr val="F26B43"/>
          </p15:clr>
        </p15:guide>
        <p15:guide id="8" pos="4664">
          <p15:clr>
            <a:srgbClr val="F26B43"/>
          </p15:clr>
        </p15:guide>
        <p15:guide id="9" pos="3711">
          <p15:clr>
            <a:srgbClr val="F26B43"/>
          </p15:clr>
        </p15:guide>
        <p15:guide id="10" pos="3485">
          <p15:clr>
            <a:srgbClr val="F26B43"/>
          </p15:clr>
        </p15:guide>
        <p15:guide id="11" pos="2532">
          <p15:clr>
            <a:srgbClr val="F26B43"/>
          </p15:clr>
        </p15:guide>
        <p15:guide id="12" pos="2305">
          <p15:clr>
            <a:srgbClr val="F26B43"/>
          </p15:clr>
        </p15:guide>
        <p15:guide id="13" orient="horz" pos="4286">
          <p15:clr>
            <a:srgbClr val="F26B43"/>
          </p15:clr>
        </p15:guide>
        <p15:guide id="14" orient="horz" pos="861">
          <p15:clr>
            <a:srgbClr val="F26B43"/>
          </p15:clr>
        </p15:guide>
        <p15:guide id="15" orient="horz" pos="4513">
          <p15:clr>
            <a:srgbClr val="F26B43"/>
          </p15:clr>
        </p15:guide>
        <p15:guide id="16" pos="219">
          <p15:clr>
            <a:srgbClr val="F26B43"/>
          </p15:clr>
        </p15:guide>
        <p15:guide id="17" orient="horz" pos="4059">
          <p15:clr>
            <a:srgbClr val="F26B43"/>
          </p15:clr>
        </p15:guide>
        <p15:guide id="18" orient="horz" pos="1360">
          <p15:clr>
            <a:srgbClr val="F26B43"/>
          </p15:clr>
        </p15:guide>
        <p15:guide id="19" orient="horz" pos="1678">
          <p15:clr>
            <a:srgbClr val="F26B43"/>
          </p15:clr>
        </p15:guide>
        <p15:guide id="20" orient="horz" pos="22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4CA66-4155-1043-B11C-848E49AF8532}"/>
              </a:ext>
            </a:extLst>
          </p:cNvPr>
          <p:cNvCxnSpPr/>
          <p:nvPr userDrawn="1"/>
        </p:nvCxnSpPr>
        <p:spPr>
          <a:xfrm>
            <a:off x="315386" y="6172465"/>
            <a:ext cx="11529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85DBA1B-0AC6-164D-8C23-FC6B5388F373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9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225">
          <p15:clr>
            <a:srgbClr val="F26B43"/>
          </p15:clr>
        </p15:guide>
        <p15:guide id="2" pos="1353">
          <p15:clr>
            <a:srgbClr val="F26B43"/>
          </p15:clr>
        </p15:guide>
        <p15:guide id="3" pos="7272">
          <p15:clr>
            <a:srgbClr val="F26B43"/>
          </p15:clr>
        </p15:guide>
        <p15:guide id="4" pos="7045">
          <p15:clr>
            <a:srgbClr val="F26B43"/>
          </p15:clr>
        </p15:guide>
        <p15:guide id="5" pos="6093">
          <p15:clr>
            <a:srgbClr val="F26B43"/>
          </p15:clr>
        </p15:guide>
        <p15:guide id="6" pos="5866">
          <p15:clr>
            <a:srgbClr val="F26B43"/>
          </p15:clr>
        </p15:guide>
        <p15:guide id="7" pos="4913">
          <p15:clr>
            <a:srgbClr val="F26B43"/>
          </p15:clr>
        </p15:guide>
        <p15:guide id="8" pos="4664">
          <p15:clr>
            <a:srgbClr val="F26B43"/>
          </p15:clr>
        </p15:guide>
        <p15:guide id="9" pos="3711">
          <p15:clr>
            <a:srgbClr val="F26B43"/>
          </p15:clr>
        </p15:guide>
        <p15:guide id="10" pos="3485">
          <p15:clr>
            <a:srgbClr val="F26B43"/>
          </p15:clr>
        </p15:guide>
        <p15:guide id="11" pos="2532">
          <p15:clr>
            <a:srgbClr val="F26B43"/>
          </p15:clr>
        </p15:guide>
        <p15:guide id="12" pos="2305">
          <p15:clr>
            <a:srgbClr val="F26B43"/>
          </p15:clr>
        </p15:guide>
        <p15:guide id="13" orient="horz" pos="4286">
          <p15:clr>
            <a:srgbClr val="F26B43"/>
          </p15:clr>
        </p15:guide>
        <p15:guide id="14" orient="horz" pos="861">
          <p15:clr>
            <a:srgbClr val="F26B43"/>
          </p15:clr>
        </p15:guide>
        <p15:guide id="15" orient="horz" pos="4513">
          <p15:clr>
            <a:srgbClr val="F26B43"/>
          </p15:clr>
        </p15:guide>
        <p15:guide id="16" pos="219">
          <p15:clr>
            <a:srgbClr val="F26B43"/>
          </p15:clr>
        </p15:guide>
        <p15:guide id="17" orient="horz" pos="4059">
          <p15:clr>
            <a:srgbClr val="F26B43"/>
          </p15:clr>
        </p15:guide>
        <p15:guide id="18" orient="horz" pos="1360">
          <p15:clr>
            <a:srgbClr val="F26B43"/>
          </p15:clr>
        </p15:guide>
        <p15:guide id="19" orient="horz" pos="1678">
          <p15:clr>
            <a:srgbClr val="F26B43"/>
          </p15:clr>
        </p15:guide>
        <p15:guide id="20" orient="horz" pos="22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772D15-E85F-DC47-B927-F54FBDB5675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0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225">
          <p15:clr>
            <a:srgbClr val="F26B43"/>
          </p15:clr>
        </p15:guide>
        <p15:guide id="2" pos="1353">
          <p15:clr>
            <a:srgbClr val="F26B43"/>
          </p15:clr>
        </p15:guide>
        <p15:guide id="3" pos="7272">
          <p15:clr>
            <a:srgbClr val="F26B43"/>
          </p15:clr>
        </p15:guide>
        <p15:guide id="4" pos="7045">
          <p15:clr>
            <a:srgbClr val="F26B43"/>
          </p15:clr>
        </p15:guide>
        <p15:guide id="5" pos="6093">
          <p15:clr>
            <a:srgbClr val="F26B43"/>
          </p15:clr>
        </p15:guide>
        <p15:guide id="6" pos="5866">
          <p15:clr>
            <a:srgbClr val="F26B43"/>
          </p15:clr>
        </p15:guide>
        <p15:guide id="7" pos="4913">
          <p15:clr>
            <a:srgbClr val="F26B43"/>
          </p15:clr>
        </p15:guide>
        <p15:guide id="8" pos="4664">
          <p15:clr>
            <a:srgbClr val="F26B43"/>
          </p15:clr>
        </p15:guide>
        <p15:guide id="9" pos="3711">
          <p15:clr>
            <a:srgbClr val="F26B43"/>
          </p15:clr>
        </p15:guide>
        <p15:guide id="10" pos="3485">
          <p15:clr>
            <a:srgbClr val="F26B43"/>
          </p15:clr>
        </p15:guide>
        <p15:guide id="11" pos="2532">
          <p15:clr>
            <a:srgbClr val="F26B43"/>
          </p15:clr>
        </p15:guide>
        <p15:guide id="12" pos="2305">
          <p15:clr>
            <a:srgbClr val="F26B43"/>
          </p15:clr>
        </p15:guide>
        <p15:guide id="13" orient="horz" pos="4286">
          <p15:clr>
            <a:srgbClr val="F26B43"/>
          </p15:clr>
        </p15:guide>
        <p15:guide id="14" orient="horz" pos="861">
          <p15:clr>
            <a:srgbClr val="F26B43"/>
          </p15:clr>
        </p15:guide>
        <p15:guide id="15" orient="horz" pos="4513">
          <p15:clr>
            <a:srgbClr val="F26B43"/>
          </p15:clr>
        </p15:guide>
        <p15:guide id="16" pos="219">
          <p15:clr>
            <a:srgbClr val="F26B43"/>
          </p15:clr>
        </p15:guide>
        <p15:guide id="17" orient="horz" pos="4059">
          <p15:clr>
            <a:srgbClr val="F26B43"/>
          </p15:clr>
        </p15:guide>
        <p15:guide id="18" orient="horz" pos="1360">
          <p15:clr>
            <a:srgbClr val="F26B43"/>
          </p15:clr>
        </p15:guide>
        <p15:guide id="19" orient="horz" pos="1678">
          <p15:clr>
            <a:srgbClr val="F26B43"/>
          </p15:clr>
        </p15:guide>
        <p15:guide id="20" orient="horz" pos="22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772D15-E85F-DC47-B927-F54FBDB5675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874" y="6209041"/>
            <a:ext cx="1371623" cy="46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3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hf hd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225">
          <p15:clr>
            <a:srgbClr val="F26B43"/>
          </p15:clr>
        </p15:guide>
        <p15:guide id="2" pos="1353">
          <p15:clr>
            <a:srgbClr val="F26B43"/>
          </p15:clr>
        </p15:guide>
        <p15:guide id="3" pos="7272">
          <p15:clr>
            <a:srgbClr val="F26B43"/>
          </p15:clr>
        </p15:guide>
        <p15:guide id="4" pos="7045">
          <p15:clr>
            <a:srgbClr val="F26B43"/>
          </p15:clr>
        </p15:guide>
        <p15:guide id="5" pos="6093">
          <p15:clr>
            <a:srgbClr val="F26B43"/>
          </p15:clr>
        </p15:guide>
        <p15:guide id="6" pos="5866">
          <p15:clr>
            <a:srgbClr val="F26B43"/>
          </p15:clr>
        </p15:guide>
        <p15:guide id="7" pos="4913">
          <p15:clr>
            <a:srgbClr val="F26B43"/>
          </p15:clr>
        </p15:guide>
        <p15:guide id="8" pos="4664">
          <p15:clr>
            <a:srgbClr val="F26B43"/>
          </p15:clr>
        </p15:guide>
        <p15:guide id="9" pos="3711">
          <p15:clr>
            <a:srgbClr val="F26B43"/>
          </p15:clr>
        </p15:guide>
        <p15:guide id="10" pos="3485">
          <p15:clr>
            <a:srgbClr val="F26B43"/>
          </p15:clr>
        </p15:guide>
        <p15:guide id="11" pos="2532">
          <p15:clr>
            <a:srgbClr val="F26B43"/>
          </p15:clr>
        </p15:guide>
        <p15:guide id="12" pos="2305">
          <p15:clr>
            <a:srgbClr val="F26B43"/>
          </p15:clr>
        </p15:guide>
        <p15:guide id="13" orient="horz" pos="4286">
          <p15:clr>
            <a:srgbClr val="F26B43"/>
          </p15:clr>
        </p15:guide>
        <p15:guide id="14" orient="horz" pos="861">
          <p15:clr>
            <a:srgbClr val="F26B43"/>
          </p15:clr>
        </p15:guide>
        <p15:guide id="15" orient="horz" pos="4513">
          <p15:clr>
            <a:srgbClr val="F26B43"/>
          </p15:clr>
        </p15:guide>
        <p15:guide id="16" pos="219">
          <p15:clr>
            <a:srgbClr val="F26B43"/>
          </p15:clr>
        </p15:guide>
        <p15:guide id="17" orient="horz" pos="4059">
          <p15:clr>
            <a:srgbClr val="F26B43"/>
          </p15:clr>
        </p15:guide>
        <p15:guide id="18" orient="horz" pos="1360">
          <p15:clr>
            <a:srgbClr val="F26B43"/>
          </p15:clr>
        </p15:guide>
        <p15:guide id="19" orient="horz" pos="1678">
          <p15:clr>
            <a:srgbClr val="F26B43"/>
          </p15:clr>
        </p15:guide>
        <p15:guide id="20" orient="horz" pos="2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917F3054-2A04-474C-A24F-D12E41610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12506"/>
              </p:ext>
            </p:extLst>
          </p:nvPr>
        </p:nvGraphicFramePr>
        <p:xfrm>
          <a:off x="1713050" y="631325"/>
          <a:ext cx="8568000" cy="486694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28000">
                  <a:extLst>
                    <a:ext uri="{9D8B030D-6E8A-4147-A177-3AD203B41FA5}">
                      <a16:colId xmlns:a16="http://schemas.microsoft.com/office/drawing/2014/main" val="2606463175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2708467230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1531428362"/>
                    </a:ext>
                  </a:extLst>
                </a:gridCol>
              </a:tblGrid>
              <a:tr h="546942">
                <a:tc>
                  <a:txBody>
                    <a:bodyPr/>
                    <a:lstStyle/>
                    <a:p>
                      <a:pPr algn="ctr"/>
                      <a:endParaRPr lang="en-GB" sz="2500"/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dirty="0"/>
                        <a:t>Lite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dirty="0"/>
                        <a:t>Standard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173310568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err="1"/>
                        <a:t>OpenAthens</a:t>
                      </a:r>
                      <a:r>
                        <a:rPr lang="en-GB" sz="1500" dirty="0"/>
                        <a:t> accounts</a:t>
                      </a:r>
                      <a:endParaRPr lang="en-GB" sz="1500" b="1" dirty="0"/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b="1"/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b="1"/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376920286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Connection to local directory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Unlimited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23075277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Vendor connections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Up to 20*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Unlimited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7895226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Reporting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Basic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Advanced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41783103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Attribute support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23948047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Permission sets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37417829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Sub-organisations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239429827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Multi federation support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18200043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Onboarding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Service desk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Implementation Manager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21113347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Support</a:t>
                      </a:r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L="82951" marR="82951" marT="41475" marB="4147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169675675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F9AC5D0-4C0A-4ECF-AC52-018E8C7859C2}"/>
              </a:ext>
            </a:extLst>
          </p:cNvPr>
          <p:cNvSpPr txBox="1"/>
          <p:nvPr/>
        </p:nvSpPr>
        <p:spPr>
          <a:xfrm>
            <a:off x="8509130" y="6205864"/>
            <a:ext cx="3070323" cy="32690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 defTabSz="903124"/>
            <a:r>
              <a:rPr lang="en-GB" sz="1089">
                <a:solidFill>
                  <a:srgbClr val="3B3B4C"/>
                </a:solidFill>
                <a:latin typeface="Arial" panose="020B0604020202020204"/>
              </a:rPr>
              <a:t>OpenAthens is a Jisc enterprise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3EE899F-F056-4EC3-B3BF-6101EE5DD8AF}"/>
              </a:ext>
            </a:extLst>
          </p:cNvPr>
          <p:cNvGrpSpPr/>
          <p:nvPr/>
        </p:nvGrpSpPr>
        <p:grpSpPr>
          <a:xfrm>
            <a:off x="6390042" y="1276591"/>
            <a:ext cx="249381" cy="249381"/>
            <a:chOff x="7429130" y="1923803"/>
            <a:chExt cx="2160000" cy="2160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46BD3E0-ACCF-4565-A743-D0625E286590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Graphic 2" descr="Checkmark">
              <a:extLst>
                <a:ext uri="{FF2B5EF4-FFF2-40B4-BE49-F238E27FC236}">
                  <a16:creationId xmlns:a16="http://schemas.microsoft.com/office/drawing/2014/main" id="{7198184C-4100-4475-A403-2B3C75FEA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B516046-68A5-411D-A059-107FA57D75D2}"/>
              </a:ext>
            </a:extLst>
          </p:cNvPr>
          <p:cNvGrpSpPr/>
          <p:nvPr/>
        </p:nvGrpSpPr>
        <p:grpSpPr>
          <a:xfrm>
            <a:off x="8912367" y="1276590"/>
            <a:ext cx="249381" cy="249381"/>
            <a:chOff x="7429130" y="1923803"/>
            <a:chExt cx="2160000" cy="2160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7F790A-3011-434B-9088-04B2B407A8BA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Graphic 14" descr="Checkmark">
              <a:extLst>
                <a:ext uri="{FF2B5EF4-FFF2-40B4-BE49-F238E27FC236}">
                  <a16:creationId xmlns:a16="http://schemas.microsoft.com/office/drawing/2014/main" id="{277685CB-6263-44A1-A8B4-34E648F1C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69BDA29-9697-4E02-BB96-AF7C28F7B252}"/>
              </a:ext>
            </a:extLst>
          </p:cNvPr>
          <p:cNvGrpSpPr/>
          <p:nvPr/>
        </p:nvGrpSpPr>
        <p:grpSpPr>
          <a:xfrm>
            <a:off x="8912367" y="2966097"/>
            <a:ext cx="249381" cy="249381"/>
            <a:chOff x="7429130" y="1923803"/>
            <a:chExt cx="2160000" cy="21600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0E78C72-6E2E-47B6-9894-74DDFAFA898C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5" name="Graphic 24" descr="Checkmark">
              <a:extLst>
                <a:ext uri="{FF2B5EF4-FFF2-40B4-BE49-F238E27FC236}">
                  <a16:creationId xmlns:a16="http://schemas.microsoft.com/office/drawing/2014/main" id="{B7DDBB34-5225-4716-A2DB-70EF8BF66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EF68A9A-2B6D-4E99-BA72-2D3D0FE8C4AE}"/>
              </a:ext>
            </a:extLst>
          </p:cNvPr>
          <p:cNvGrpSpPr/>
          <p:nvPr/>
        </p:nvGrpSpPr>
        <p:grpSpPr>
          <a:xfrm>
            <a:off x="8912367" y="3441856"/>
            <a:ext cx="249381" cy="249381"/>
            <a:chOff x="7429130" y="1923803"/>
            <a:chExt cx="2160000" cy="216000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00E40EF-7E6F-4244-A4A8-B30DA8099FB1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Graphic 27" descr="Checkmark">
              <a:extLst>
                <a:ext uri="{FF2B5EF4-FFF2-40B4-BE49-F238E27FC236}">
                  <a16:creationId xmlns:a16="http://schemas.microsoft.com/office/drawing/2014/main" id="{68D78ABB-BDC4-4440-8416-98925643C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3B47339-1926-4798-9EE9-E0BE8AEE9CF1}"/>
              </a:ext>
            </a:extLst>
          </p:cNvPr>
          <p:cNvGrpSpPr/>
          <p:nvPr/>
        </p:nvGrpSpPr>
        <p:grpSpPr>
          <a:xfrm>
            <a:off x="8912367" y="3858085"/>
            <a:ext cx="249381" cy="249381"/>
            <a:chOff x="7429130" y="1923803"/>
            <a:chExt cx="2160000" cy="21600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AF04E03-0E88-4D7D-8CB9-50A6F338E514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" name="Graphic 30" descr="Checkmark">
              <a:extLst>
                <a:ext uri="{FF2B5EF4-FFF2-40B4-BE49-F238E27FC236}">
                  <a16:creationId xmlns:a16="http://schemas.microsoft.com/office/drawing/2014/main" id="{8C9AEAF6-C099-44EF-92F5-C5C6484F8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E4E4048-5BDF-4A56-8F8A-619663865EF8}"/>
              </a:ext>
            </a:extLst>
          </p:cNvPr>
          <p:cNvGrpSpPr/>
          <p:nvPr/>
        </p:nvGrpSpPr>
        <p:grpSpPr>
          <a:xfrm>
            <a:off x="8912367" y="4286567"/>
            <a:ext cx="249381" cy="249381"/>
            <a:chOff x="7429130" y="1923803"/>
            <a:chExt cx="2160000" cy="216000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DDC8E70-0E63-496B-BA59-C289E5D74840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4" name="Graphic 33" descr="Checkmark">
              <a:extLst>
                <a:ext uri="{FF2B5EF4-FFF2-40B4-BE49-F238E27FC236}">
                  <a16:creationId xmlns:a16="http://schemas.microsoft.com/office/drawing/2014/main" id="{EDCE1338-31BE-4B62-84AF-B3B8AA467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2B6FC75-E972-4D46-B768-BB96519E21A2}"/>
              </a:ext>
            </a:extLst>
          </p:cNvPr>
          <p:cNvSpPr txBox="1"/>
          <p:nvPr/>
        </p:nvSpPr>
        <p:spPr>
          <a:xfrm>
            <a:off x="6766923" y="5540955"/>
            <a:ext cx="3508123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/>
              <a:t>* Vendors from the </a:t>
            </a:r>
            <a:r>
              <a:rPr lang="en-GB" sz="1100" err="1"/>
              <a:t>OpenAthens</a:t>
            </a:r>
            <a:r>
              <a:rPr lang="en-GB" sz="1100"/>
              <a:t> catalogue. Entry level tier for 10 vendors is also available.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1AAB8E-102A-441C-9DBE-6914C7868F93}"/>
              </a:ext>
            </a:extLst>
          </p:cNvPr>
          <p:cNvGrpSpPr/>
          <p:nvPr/>
        </p:nvGrpSpPr>
        <p:grpSpPr>
          <a:xfrm>
            <a:off x="8912366" y="5161135"/>
            <a:ext cx="249381" cy="249381"/>
            <a:chOff x="7429130" y="1923803"/>
            <a:chExt cx="2160000" cy="216000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0828163-FF4C-4E1B-AB9F-10B696BBF0B2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7" name="Graphic 36" descr="Checkmark">
              <a:extLst>
                <a:ext uri="{FF2B5EF4-FFF2-40B4-BE49-F238E27FC236}">
                  <a16:creationId xmlns:a16="http://schemas.microsoft.com/office/drawing/2014/main" id="{07AC54BA-DF6F-47FE-981F-6684EBA5E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9A5EDA2-610A-4711-B70E-1CB58CE7EB54}"/>
              </a:ext>
            </a:extLst>
          </p:cNvPr>
          <p:cNvGrpSpPr/>
          <p:nvPr/>
        </p:nvGrpSpPr>
        <p:grpSpPr>
          <a:xfrm>
            <a:off x="6392572" y="5161135"/>
            <a:ext cx="249381" cy="249381"/>
            <a:chOff x="7429130" y="1923803"/>
            <a:chExt cx="2160000" cy="21600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CF364DC-4E63-4EA4-A84C-F558CCFEB313}"/>
                </a:ext>
              </a:extLst>
            </p:cNvPr>
            <p:cNvSpPr/>
            <p:nvPr/>
          </p:nvSpPr>
          <p:spPr>
            <a:xfrm>
              <a:off x="7429130" y="1923803"/>
              <a:ext cx="2160000" cy="216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0" name="Graphic 39" descr="Checkmark">
              <a:extLst>
                <a:ext uri="{FF2B5EF4-FFF2-40B4-BE49-F238E27FC236}">
                  <a16:creationId xmlns:a16="http://schemas.microsoft.com/office/drawing/2014/main" id="{10D6A9F0-BD72-427C-A7D3-F154A30A5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23874" y="2218547"/>
              <a:ext cx="1570512" cy="15705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687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68ED2AF2-8013-4A55-9F33-4548A8688AB9}"/>
              </a:ext>
            </a:extLst>
          </p:cNvPr>
          <p:cNvSpPr/>
          <p:nvPr/>
        </p:nvSpPr>
        <p:spPr>
          <a:xfrm>
            <a:off x="112690" y="4204887"/>
            <a:ext cx="5117120" cy="51171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03124"/>
            <a:endParaRPr lang="en-US" sz="1778">
              <a:solidFill>
                <a:srgbClr val="FFFFFF"/>
              </a:solidFill>
              <a:latin typeface="Arial" panose="020B0604020202020204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46E93B7-EBD5-4782-B22C-C2AA26EF1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42381"/>
              </p:ext>
            </p:extLst>
          </p:nvPr>
        </p:nvGraphicFramePr>
        <p:xfrm>
          <a:off x="1826082" y="1323988"/>
          <a:ext cx="3026455" cy="147930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26455">
                  <a:extLst>
                    <a:ext uri="{9D8B030D-6E8A-4147-A177-3AD203B41FA5}">
                      <a16:colId xmlns:a16="http://schemas.microsoft.com/office/drawing/2014/main" val="2606463175"/>
                    </a:ext>
                  </a:extLst>
                </a:gridCol>
              </a:tblGrid>
              <a:tr h="571549">
                <a:tc>
                  <a:txBody>
                    <a:bodyPr/>
                    <a:lstStyle/>
                    <a:p>
                      <a:pPr algn="ctr"/>
                      <a:r>
                        <a:rPr lang="en-GB" sz="2500" err="1"/>
                        <a:t>MyAthens</a:t>
                      </a:r>
                      <a:r>
                        <a:rPr lang="en-GB" sz="2500"/>
                        <a:t> Plus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1733105683"/>
                  </a:ext>
                </a:extLst>
              </a:tr>
              <a:tr h="907754">
                <a:tc>
                  <a:txBody>
                    <a:bodyPr/>
                    <a:lstStyle/>
                    <a:p>
                      <a:pPr algn="ctr"/>
                      <a:r>
                        <a:rPr lang="en-GB" sz="1500"/>
                        <a:t>List of links to subscribed resources and curated library content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3769202862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FDAAE4D-7EE9-4CBB-9897-33A215B2C4C0}"/>
              </a:ext>
            </a:extLst>
          </p:cNvPr>
          <p:cNvSpPr txBox="1"/>
          <p:nvPr/>
        </p:nvSpPr>
        <p:spPr>
          <a:xfrm>
            <a:off x="1044119" y="5101006"/>
            <a:ext cx="3254260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03124"/>
            <a:r>
              <a:rPr lang="en-GB" sz="2903" b="1">
                <a:solidFill>
                  <a:srgbClr val="FFFFFF"/>
                </a:solidFill>
                <a:latin typeface="Arial" panose="020B0604020202020204"/>
              </a:rPr>
              <a:t>Add-ons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06A26C-2872-41F1-ACDD-F43CFD0C8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097205"/>
              </p:ext>
            </p:extLst>
          </p:nvPr>
        </p:nvGraphicFramePr>
        <p:xfrm>
          <a:off x="5309650" y="1310499"/>
          <a:ext cx="3026455" cy="147249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26455">
                  <a:extLst>
                    <a:ext uri="{9D8B030D-6E8A-4147-A177-3AD203B41FA5}">
                      <a16:colId xmlns:a16="http://schemas.microsoft.com/office/drawing/2014/main" val="2606463175"/>
                    </a:ext>
                  </a:extLst>
                </a:gridCol>
              </a:tblGrid>
              <a:tr h="566657">
                <a:tc>
                  <a:txBody>
                    <a:bodyPr/>
                    <a:lstStyle/>
                    <a:p>
                      <a:pPr algn="ctr"/>
                      <a:r>
                        <a:rPr lang="en-GB" sz="2500"/>
                        <a:t>Self-registration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1733105683"/>
                  </a:ext>
                </a:extLst>
              </a:tr>
              <a:tr h="905840">
                <a:tc>
                  <a:txBody>
                    <a:bodyPr/>
                    <a:lstStyle/>
                    <a:p>
                      <a:pPr algn="ctr"/>
                      <a:r>
                        <a:rPr lang="en-GB" sz="1500"/>
                        <a:t>Invite users to create their own </a:t>
                      </a:r>
                      <a:r>
                        <a:rPr lang="en-GB" sz="1500" err="1"/>
                        <a:t>OpenAthens</a:t>
                      </a:r>
                      <a:r>
                        <a:rPr lang="en-GB" sz="1500"/>
                        <a:t> accounts</a:t>
                      </a:r>
                      <a:endParaRPr lang="en-GB" sz="1500" b="0"/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376920286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1AE51A1-F6A7-4BBE-A73A-00F1D852076D}"/>
              </a:ext>
            </a:extLst>
          </p:cNvPr>
          <p:cNvSpPr txBox="1"/>
          <p:nvPr/>
        </p:nvSpPr>
        <p:spPr>
          <a:xfrm>
            <a:off x="8509130" y="6205864"/>
            <a:ext cx="3070323" cy="32690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 defTabSz="903124"/>
            <a:r>
              <a:rPr lang="en-GB" sz="1089">
                <a:solidFill>
                  <a:srgbClr val="3B3B4C"/>
                </a:solidFill>
                <a:latin typeface="Arial" panose="020B0604020202020204"/>
              </a:rPr>
              <a:t>OpenAthens is a Jisc enterprise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D7F8F36-9526-48BC-A9B7-73B61E9983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875" y="6208969"/>
            <a:ext cx="1371623" cy="462466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F8447AD-8F35-432F-A243-43D78CBB9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558767"/>
              </p:ext>
            </p:extLst>
          </p:nvPr>
        </p:nvGraphicFramePr>
        <p:xfrm>
          <a:off x="5300991" y="3033658"/>
          <a:ext cx="3026455" cy="175079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26455">
                  <a:extLst>
                    <a:ext uri="{9D8B030D-6E8A-4147-A177-3AD203B41FA5}">
                      <a16:colId xmlns:a16="http://schemas.microsoft.com/office/drawing/2014/main" val="2606463175"/>
                    </a:ext>
                  </a:extLst>
                </a:gridCol>
              </a:tblGrid>
              <a:tr h="566657">
                <a:tc>
                  <a:txBody>
                    <a:bodyPr/>
                    <a:lstStyle/>
                    <a:p>
                      <a:pPr algn="ctr"/>
                      <a:r>
                        <a:rPr lang="en-GB" sz="2500"/>
                        <a:t>Add more connections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1733105683"/>
                  </a:ext>
                </a:extLst>
              </a:tr>
              <a:tr h="905840">
                <a:tc>
                  <a:txBody>
                    <a:bodyPr/>
                    <a:lstStyle/>
                    <a:p>
                      <a:pPr algn="ctr"/>
                      <a:r>
                        <a:rPr lang="en-GB" sz="1500"/>
                        <a:t>Add more vendors, domains 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GB" sz="1500"/>
                        <a:t>and local directories*</a:t>
                      </a:r>
                    </a:p>
                  </a:txBody>
                  <a:tcPr marL="82951" marR="82951" marT="41475" marB="41475" anchor="ctr"/>
                </a:tc>
                <a:extLst>
                  <a:ext uri="{0D108BD9-81ED-4DB2-BD59-A6C34878D82A}">
                    <a16:rowId xmlns:a16="http://schemas.microsoft.com/office/drawing/2014/main" val="37692028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FBB167B-548D-433F-BC51-7E53684468A0}"/>
              </a:ext>
            </a:extLst>
          </p:cNvPr>
          <p:cNvSpPr txBox="1"/>
          <p:nvPr/>
        </p:nvSpPr>
        <p:spPr>
          <a:xfrm>
            <a:off x="5294878" y="5237887"/>
            <a:ext cx="3508123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/>
              <a:t>* For organisations that have multiple campuses, sites or unique groups of users.</a:t>
            </a:r>
            <a:endParaRPr lang="en-GB" sz="11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48249"/>
      </p:ext>
    </p:extLst>
  </p:cSld>
  <p:clrMapOvr>
    <a:masterClrMapping/>
  </p:clrMapOvr>
</p:sld>
</file>

<file path=ppt/theme/theme1.xml><?xml version="1.0" encoding="utf-8"?>
<a:theme xmlns:a="http://schemas.openxmlformats.org/drawingml/2006/main" name="2_OA TEXT SLIDES">
  <a:themeElements>
    <a:clrScheme name="OPEN ATHENS">
      <a:dk1>
        <a:srgbClr val="000000"/>
      </a:dk1>
      <a:lt1>
        <a:srgbClr val="FFFFFF"/>
      </a:lt1>
      <a:dk2>
        <a:srgbClr val="1C2833"/>
      </a:dk2>
      <a:lt2>
        <a:srgbClr val="3B3B4C"/>
      </a:lt2>
      <a:accent1>
        <a:srgbClr val="3BD7B9"/>
      </a:accent1>
      <a:accent2>
        <a:srgbClr val="3CBFA9"/>
      </a:accent2>
      <a:accent3>
        <a:srgbClr val="FA6B5F"/>
      </a:accent3>
      <a:accent4>
        <a:srgbClr val="F95949"/>
      </a:accent4>
      <a:accent5>
        <a:srgbClr val="8181EE"/>
      </a:accent5>
      <a:accent6>
        <a:srgbClr val="6666CC"/>
      </a:accent6>
      <a:hlink>
        <a:srgbClr val="83414F"/>
      </a:hlink>
      <a:folHlink>
        <a:srgbClr val="8431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1ED807D-5106-4B87-8DFF-E55CAEA9CDA5}" vid="{F25F1D99-2BBE-492C-8916-287E2AEAD758}"/>
    </a:ext>
  </a:extLst>
</a:theme>
</file>

<file path=ppt/theme/theme2.xml><?xml version="1.0" encoding="utf-8"?>
<a:theme xmlns:a="http://schemas.openxmlformats.org/drawingml/2006/main" name="6_OA TEXT SLIDES GREY">
  <a:themeElements>
    <a:clrScheme name="OPEN ATHENS">
      <a:dk1>
        <a:srgbClr val="000000"/>
      </a:dk1>
      <a:lt1>
        <a:srgbClr val="FFFFFF"/>
      </a:lt1>
      <a:dk2>
        <a:srgbClr val="1C2833"/>
      </a:dk2>
      <a:lt2>
        <a:srgbClr val="3B3B4C"/>
      </a:lt2>
      <a:accent1>
        <a:srgbClr val="3BD7B9"/>
      </a:accent1>
      <a:accent2>
        <a:srgbClr val="3CBFA9"/>
      </a:accent2>
      <a:accent3>
        <a:srgbClr val="FA6B5F"/>
      </a:accent3>
      <a:accent4>
        <a:srgbClr val="F95949"/>
      </a:accent4>
      <a:accent5>
        <a:srgbClr val="8181EE"/>
      </a:accent5>
      <a:accent6>
        <a:srgbClr val="6666CC"/>
      </a:accent6>
      <a:hlink>
        <a:srgbClr val="83414F"/>
      </a:hlink>
      <a:folHlink>
        <a:srgbClr val="8431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1ED807D-5106-4B87-8DFF-E55CAEA9CDA5}" vid="{24C1DD3D-649D-44B7-8079-A962903C0303}"/>
    </a:ext>
  </a:extLst>
</a:theme>
</file>

<file path=ppt/theme/theme3.xml><?xml version="1.0" encoding="utf-8"?>
<a:theme xmlns:a="http://schemas.openxmlformats.org/drawingml/2006/main" name="4_TEXT AND IMAGE">
  <a:themeElements>
    <a:clrScheme name="OPEN ATHENS">
      <a:dk1>
        <a:srgbClr val="000000"/>
      </a:dk1>
      <a:lt1>
        <a:srgbClr val="FFFFFF"/>
      </a:lt1>
      <a:dk2>
        <a:srgbClr val="1C2833"/>
      </a:dk2>
      <a:lt2>
        <a:srgbClr val="3B3B4C"/>
      </a:lt2>
      <a:accent1>
        <a:srgbClr val="3BD7B9"/>
      </a:accent1>
      <a:accent2>
        <a:srgbClr val="3CBFA9"/>
      </a:accent2>
      <a:accent3>
        <a:srgbClr val="FA6B5F"/>
      </a:accent3>
      <a:accent4>
        <a:srgbClr val="F95949"/>
      </a:accent4>
      <a:accent5>
        <a:srgbClr val="8181EE"/>
      </a:accent5>
      <a:accent6>
        <a:srgbClr val="6666CC"/>
      </a:accent6>
      <a:hlink>
        <a:srgbClr val="83414F"/>
      </a:hlink>
      <a:folHlink>
        <a:srgbClr val="8431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1ED807D-5106-4B87-8DFF-E55CAEA9CDA5}" vid="{0E0D1789-CB5F-4058-9A35-1231D07360CA}"/>
    </a:ext>
  </a:extLst>
</a:theme>
</file>

<file path=ppt/theme/theme4.xml><?xml version="1.0" encoding="utf-8"?>
<a:theme xmlns:a="http://schemas.openxmlformats.org/drawingml/2006/main" name="5_TEXT AND IMAGE">
  <a:themeElements>
    <a:clrScheme name="OPEN ATHENS">
      <a:dk1>
        <a:srgbClr val="000000"/>
      </a:dk1>
      <a:lt1>
        <a:srgbClr val="FFFFFF"/>
      </a:lt1>
      <a:dk2>
        <a:srgbClr val="1C2833"/>
      </a:dk2>
      <a:lt2>
        <a:srgbClr val="3B3B4C"/>
      </a:lt2>
      <a:accent1>
        <a:srgbClr val="3BD7B9"/>
      </a:accent1>
      <a:accent2>
        <a:srgbClr val="3CBFA9"/>
      </a:accent2>
      <a:accent3>
        <a:srgbClr val="FA6B5F"/>
      </a:accent3>
      <a:accent4>
        <a:srgbClr val="F95949"/>
      </a:accent4>
      <a:accent5>
        <a:srgbClr val="8181EE"/>
      </a:accent5>
      <a:accent6>
        <a:srgbClr val="6666CC"/>
      </a:accent6>
      <a:hlink>
        <a:srgbClr val="83414F"/>
      </a:hlink>
      <a:folHlink>
        <a:srgbClr val="8431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94E9758-D1BC-E647-98E4-812C8B20351D}" vid="{1EAA7501-EF4B-9C4D-810E-EE67F035C537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d01cafc0-cd0f-4d06-8852-acb6b87433a7" xsi:nil="true"/>
    <SharedWithUsers xmlns="d7005c5f-dbf3-4afc-91ff-174ac0f7ee51">
      <UserInfo>
        <DisplayName>Robert Scaysbrook</DisplayName>
        <AccountId>20</AccountId>
        <AccountType/>
      </UserInfo>
    </SharedWithUsers>
  </documentManagement>
</p:properties>
</file>

<file path=customXml/item2.xml><?xml version="1.0" encoding="utf-8"?>
<?mso-contentType ?>
<SharedContentType xmlns="Microsoft.SharePoint.Taxonomy.ContentTypeSync" SourceId="79c6cfb5-50bc-4fca-81ee-f60fcea9a646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364A3099F45247B9C2EE52FAADB1D4" ma:contentTypeVersion="14" ma:contentTypeDescription="Create a new document." ma:contentTypeScope="" ma:versionID="917bc24ea620c0b1767f1cb65fa5217e">
  <xsd:schema xmlns:xsd="http://www.w3.org/2001/XMLSchema" xmlns:xs="http://www.w3.org/2001/XMLSchema" xmlns:p="http://schemas.microsoft.com/office/2006/metadata/properties" xmlns:ns2="d01cafc0-cd0f-4d06-8852-acb6b87433a7" xmlns:ns3="d7005c5f-dbf3-4afc-91ff-174ac0f7ee51" targetNamespace="http://schemas.microsoft.com/office/2006/metadata/properties" ma:root="true" ma:fieldsID="58ee7a561daed3511f1090c0bbe46048" ns2:_="" ns3:_="">
    <xsd:import namespace="d01cafc0-cd0f-4d06-8852-acb6b87433a7"/>
    <xsd:import namespace="d7005c5f-dbf3-4afc-91ff-174ac0f7ee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cafc0-cd0f-4d06-8852-acb6b87433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otes" ma:index="21" nillable="true" ma:displayName="Notes" ma:format="Dropdown" ma:internalName="Not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05c5f-dbf3-4afc-91ff-174ac0f7ee5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1DF5AD-455D-4F8D-BF7B-F27E5F573DC9}">
  <ds:schemaRefs>
    <ds:schemaRef ds:uri="0e5946eb-60cd-4c5a-8eb2-e78cc45be9f5"/>
    <ds:schemaRef ds:uri="7eafb283-5231-4282-aedc-3c1c096ed2d4"/>
    <ds:schemaRef ds:uri="d01cafc0-cd0f-4d06-8852-acb6b87433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d7005c5f-dbf3-4afc-91ff-174ac0f7ee51"/>
  </ds:schemaRefs>
</ds:datastoreItem>
</file>

<file path=customXml/itemProps2.xml><?xml version="1.0" encoding="utf-8"?>
<ds:datastoreItem xmlns:ds="http://schemas.openxmlformats.org/officeDocument/2006/customXml" ds:itemID="{A5F15E5F-31F4-4C00-A562-FD9758B1744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E97A2D82-B8B9-47A5-9787-4DF423852065}">
  <ds:schemaRefs>
    <ds:schemaRef ds:uri="d01cafc0-cd0f-4d06-8852-acb6b87433a7"/>
    <ds:schemaRef ds:uri="d7005c5f-dbf3-4afc-91ff-174ac0f7ee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E0E97F17-6074-435B-89F7-B612A927D2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2_OA TEXT SLIDES</vt:lpstr>
      <vt:lpstr>6_OA TEXT SLIDES GREY</vt:lpstr>
      <vt:lpstr>4_TEXT AND IMAGE</vt:lpstr>
      <vt:lpstr>5_TEXT AND IMAGE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 Sahota</dc:creator>
  <cp:revision>10</cp:revision>
  <dcterms:created xsi:type="dcterms:W3CDTF">2020-11-26T10:43:06Z</dcterms:created>
  <dcterms:modified xsi:type="dcterms:W3CDTF">2021-11-03T17:49:17Z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0x0101000D364A3099F45247B9C2EE52FAADB1D4</vt:lpwstr>
  </property>
</Properties>
</file>